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5" r:id="rId2"/>
    <p:sldId id="276" r:id="rId3"/>
    <p:sldId id="307" r:id="rId4"/>
    <p:sldId id="278" r:id="rId5"/>
    <p:sldId id="308" r:id="rId6"/>
    <p:sldId id="279" r:id="rId7"/>
    <p:sldId id="280" r:id="rId8"/>
    <p:sldId id="282" r:id="rId9"/>
    <p:sldId id="283" r:id="rId10"/>
    <p:sldId id="286" r:id="rId11"/>
    <p:sldId id="287" r:id="rId12"/>
    <p:sldId id="288" r:id="rId13"/>
    <p:sldId id="289" r:id="rId14"/>
    <p:sldId id="290" r:id="rId15"/>
    <p:sldId id="285" r:id="rId16"/>
    <p:sldId id="292" r:id="rId17"/>
    <p:sldId id="293" r:id="rId18"/>
    <p:sldId id="291" r:id="rId19"/>
    <p:sldId id="294" r:id="rId20"/>
    <p:sldId id="306" r:id="rId21"/>
    <p:sldId id="305" r:id="rId22"/>
    <p:sldId id="309" r:id="rId23"/>
    <p:sldId id="3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Grigoryan" initials="AG" lastIdx="1" clrIdx="0">
    <p:extLst>
      <p:ext uri="{19B8F6BF-5375-455C-9EA6-DF929625EA0E}">
        <p15:presenceInfo xmlns:p15="http://schemas.microsoft.com/office/powerpoint/2012/main" userId="9fd2bd4b050ea1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7637D8-BE62-4197-AC33-0DDAB4221CED}" v="23" dt="2021-01-19T09:54:10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62521" autoAdjust="0"/>
  </p:normalViewPr>
  <p:slideViewPr>
    <p:cSldViewPr snapToGrid="0">
      <p:cViewPr varScale="1">
        <p:scale>
          <a:sx n="74" d="100"/>
          <a:sy n="74" d="100"/>
        </p:scale>
        <p:origin x="196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F385F-93A2-4AD0-B042-F032EAAEB78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526B0B54-690D-470D-99B6-26A862048A2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147383B-1CDA-4031-B4B9-7083C4674C0D}" type="parTrans" cxnId="{CF47B7AC-B9FD-4571-AF24-C0E7F3528D13}">
      <dgm:prSet/>
      <dgm:spPr/>
      <dgm:t>
        <a:bodyPr/>
        <a:lstStyle/>
        <a:p>
          <a:endParaRPr lang="en-US"/>
        </a:p>
      </dgm:t>
    </dgm:pt>
    <dgm:pt modelId="{54496A02-ABEA-49BE-B850-80D8E10FB25E}" type="sibTrans" cxnId="{CF47B7AC-B9FD-4571-AF24-C0E7F3528D13}">
      <dgm:prSet/>
      <dgm:spPr/>
      <dgm:t>
        <a:bodyPr/>
        <a:lstStyle/>
        <a:p>
          <a:endParaRPr lang="en-US"/>
        </a:p>
      </dgm:t>
    </dgm:pt>
    <dgm:pt modelId="{39446AB1-86A6-4427-9F79-5C150E04515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algn="ctr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79F33562-A561-4609-87AF-5D067A910D1D}" type="parTrans" cxnId="{F8B7C80D-A2D2-454E-82FF-0D3633E2331B}">
      <dgm:prSet/>
      <dgm:spPr/>
      <dgm:t>
        <a:bodyPr/>
        <a:lstStyle/>
        <a:p>
          <a:endParaRPr lang="en-US"/>
        </a:p>
      </dgm:t>
    </dgm:pt>
    <dgm:pt modelId="{8F7F667B-97A0-440F-93BA-6C58FAD0670D}" type="sibTrans" cxnId="{F8B7C80D-A2D2-454E-82FF-0D3633E2331B}">
      <dgm:prSet/>
      <dgm:spPr/>
      <dgm:t>
        <a:bodyPr/>
        <a:lstStyle/>
        <a:p>
          <a:endParaRPr lang="en-US"/>
        </a:p>
      </dgm:t>
    </dgm:pt>
    <dgm:pt modelId="{B6D39B34-51AD-41F6-B01D-2DC744088B8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3AC81AC-46B6-4D0A-AB4E-6BE0F652DD8D}" type="parTrans" cxnId="{543EEF16-6142-408F-9591-582E2707E934}">
      <dgm:prSet/>
      <dgm:spPr/>
      <dgm:t>
        <a:bodyPr/>
        <a:lstStyle/>
        <a:p>
          <a:endParaRPr lang="en-US"/>
        </a:p>
      </dgm:t>
    </dgm:pt>
    <dgm:pt modelId="{A355311A-C7C7-4757-A880-DAE635FEA331}" type="sibTrans" cxnId="{543EEF16-6142-408F-9591-582E2707E934}">
      <dgm:prSet/>
      <dgm:spPr/>
      <dgm:t>
        <a:bodyPr/>
        <a:lstStyle/>
        <a:p>
          <a:endParaRPr lang="en-US"/>
        </a:p>
      </dgm:t>
    </dgm:pt>
    <dgm:pt modelId="{67DCE1C7-6B9F-4618-BB14-1A2D102D9C2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7CDCEED2-CAE1-433F-BDC8-2F2A4832E1AC}" type="parTrans" cxnId="{0EB5C4A1-C2BB-489F-A541-3D29A5F53635}">
      <dgm:prSet/>
      <dgm:spPr/>
      <dgm:t>
        <a:bodyPr/>
        <a:lstStyle/>
        <a:p>
          <a:endParaRPr lang="en-US"/>
        </a:p>
      </dgm:t>
    </dgm:pt>
    <dgm:pt modelId="{72881C90-CA8B-4F49-A9BA-735626CA3132}" type="sibTrans" cxnId="{0EB5C4A1-C2BB-489F-A541-3D29A5F53635}">
      <dgm:prSet/>
      <dgm:spPr/>
      <dgm:t>
        <a:bodyPr/>
        <a:lstStyle/>
        <a:p>
          <a:endParaRPr lang="en-US"/>
        </a:p>
      </dgm:t>
    </dgm:pt>
    <dgm:pt modelId="{9A5A189E-853D-45E5-B4A6-526D0EA98C4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 rtl="0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53D7F20D-D8CA-4BAC-8F5A-E28E9F6016E8}" type="parTrans" cxnId="{78B68842-D990-4112-8D34-24A66D55716F}">
      <dgm:prSet/>
      <dgm:spPr/>
      <dgm:t>
        <a:bodyPr/>
        <a:lstStyle/>
        <a:p>
          <a:endParaRPr lang="en-US"/>
        </a:p>
      </dgm:t>
    </dgm:pt>
    <dgm:pt modelId="{6A73F1CC-7649-4C8B-8622-FA562BC33051}" type="sibTrans" cxnId="{78B68842-D990-4112-8D34-24A66D55716F}">
      <dgm:prSet/>
      <dgm:spPr/>
      <dgm:t>
        <a:bodyPr/>
        <a:lstStyle/>
        <a:p>
          <a:endParaRPr lang="en-US"/>
        </a:p>
      </dgm:t>
    </dgm:pt>
    <dgm:pt modelId="{C27577CB-3B76-4321-BC1B-11378AA03F5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4F8F733E-88EF-4B1E-B280-E69494394938}" type="parTrans" cxnId="{D60AC9DD-3233-496A-A138-4D7AB7F869DB}">
      <dgm:prSet/>
      <dgm:spPr/>
      <dgm:t>
        <a:bodyPr/>
        <a:lstStyle/>
        <a:p>
          <a:endParaRPr lang="en-US"/>
        </a:p>
      </dgm:t>
    </dgm:pt>
    <dgm:pt modelId="{E6CBF3CD-B661-432F-9F26-728700F60B54}" type="sibTrans" cxnId="{D60AC9DD-3233-496A-A138-4D7AB7F869DB}">
      <dgm:prSet/>
      <dgm:spPr/>
      <dgm:t>
        <a:bodyPr/>
        <a:lstStyle/>
        <a:p>
          <a:endParaRPr lang="en-US"/>
        </a:p>
      </dgm:t>
    </dgm:pt>
    <dgm:pt modelId="{533ED049-3DF1-4EAD-B21E-66C96ECD63AE}" type="pres">
      <dgm:prSet presAssocID="{0E7F385F-93A2-4AD0-B042-F032EAAEB785}" presName="diagram" presStyleCnt="0">
        <dgm:presLayoutVars>
          <dgm:dir/>
          <dgm:resizeHandles val="exact"/>
        </dgm:presLayoutVars>
      </dgm:prSet>
      <dgm:spPr/>
    </dgm:pt>
    <dgm:pt modelId="{044D5BDA-BE5B-4C54-BAD9-65EEE3AFD78E}" type="pres">
      <dgm:prSet presAssocID="{526B0B54-690D-470D-99B6-26A862048A2B}" presName="node" presStyleLbl="node1" presStyleIdx="0" presStyleCnt="6" custLinFactNeighborX="-15547" custLinFactNeighborY="-624">
        <dgm:presLayoutVars>
          <dgm:bulletEnabled val="1"/>
        </dgm:presLayoutVars>
      </dgm:prSet>
      <dgm:spPr/>
    </dgm:pt>
    <dgm:pt modelId="{015616C2-C16F-4D3F-B4F9-7F4D3B167AE5}" type="pres">
      <dgm:prSet presAssocID="{54496A02-ABEA-49BE-B850-80D8E10FB25E}" presName="sibTrans" presStyleCnt="0"/>
      <dgm:spPr/>
    </dgm:pt>
    <dgm:pt modelId="{D7CCA48B-466E-4C15-B488-D7B63B01CC52}" type="pres">
      <dgm:prSet presAssocID="{39446AB1-86A6-4427-9F79-5C150E04515E}" presName="node" presStyleLbl="node1" presStyleIdx="1" presStyleCnt="6">
        <dgm:presLayoutVars>
          <dgm:bulletEnabled val="1"/>
        </dgm:presLayoutVars>
      </dgm:prSet>
      <dgm:spPr/>
    </dgm:pt>
    <dgm:pt modelId="{8E27D39E-8DED-4A66-91D1-9ADE3BC7CEC6}" type="pres">
      <dgm:prSet presAssocID="{8F7F667B-97A0-440F-93BA-6C58FAD0670D}" presName="sibTrans" presStyleCnt="0"/>
      <dgm:spPr/>
    </dgm:pt>
    <dgm:pt modelId="{9CBD4C6E-EEBB-4B80-B560-807A06848816}" type="pres">
      <dgm:prSet presAssocID="{B6D39B34-51AD-41F6-B01D-2DC744088B8B}" presName="node" presStyleLbl="node1" presStyleIdx="2" presStyleCnt="6">
        <dgm:presLayoutVars>
          <dgm:bulletEnabled val="1"/>
        </dgm:presLayoutVars>
      </dgm:prSet>
      <dgm:spPr/>
    </dgm:pt>
    <dgm:pt modelId="{BA9ED889-596D-4E37-9274-0332E9D8481C}" type="pres">
      <dgm:prSet presAssocID="{A355311A-C7C7-4757-A880-DAE635FEA331}" presName="sibTrans" presStyleCnt="0"/>
      <dgm:spPr/>
    </dgm:pt>
    <dgm:pt modelId="{6AF1BB49-9039-4693-AD43-9654542A877E}" type="pres">
      <dgm:prSet presAssocID="{67DCE1C7-6B9F-4618-BB14-1A2D102D9C2D}" presName="node" presStyleLbl="node1" presStyleIdx="3" presStyleCnt="6">
        <dgm:presLayoutVars>
          <dgm:bulletEnabled val="1"/>
        </dgm:presLayoutVars>
      </dgm:prSet>
      <dgm:spPr/>
    </dgm:pt>
    <dgm:pt modelId="{5454927A-AA83-429F-8EAB-7E562D296793}" type="pres">
      <dgm:prSet presAssocID="{72881C90-CA8B-4F49-A9BA-735626CA3132}" presName="sibTrans" presStyleCnt="0"/>
      <dgm:spPr/>
    </dgm:pt>
    <dgm:pt modelId="{898F123B-AA2E-47B6-AB2F-7FB60E959B93}" type="pres">
      <dgm:prSet presAssocID="{9A5A189E-853D-45E5-B4A6-526D0EA98C4E}" presName="node" presStyleLbl="node1" presStyleIdx="4" presStyleCnt="6">
        <dgm:presLayoutVars>
          <dgm:bulletEnabled val="1"/>
        </dgm:presLayoutVars>
      </dgm:prSet>
      <dgm:spPr/>
    </dgm:pt>
    <dgm:pt modelId="{F542C214-28AD-4796-A655-921AE80F3A81}" type="pres">
      <dgm:prSet presAssocID="{6A73F1CC-7649-4C8B-8622-FA562BC33051}" presName="sibTrans" presStyleCnt="0"/>
      <dgm:spPr/>
    </dgm:pt>
    <dgm:pt modelId="{A68A33D6-B979-4963-A405-B05E247D6FD4}" type="pres">
      <dgm:prSet presAssocID="{C27577CB-3B76-4321-BC1B-11378AA03F5B}" presName="node" presStyleLbl="node1" presStyleIdx="5" presStyleCnt="6">
        <dgm:presLayoutVars>
          <dgm:bulletEnabled val="1"/>
        </dgm:presLayoutVars>
      </dgm:prSet>
      <dgm:spPr/>
    </dgm:pt>
  </dgm:ptLst>
  <dgm:cxnLst>
    <dgm:cxn modelId="{3B464502-0F6C-4679-AF7F-31C28F91391A}" type="presOf" srcId="{B6D39B34-51AD-41F6-B01D-2DC744088B8B}" destId="{9CBD4C6E-EEBB-4B80-B560-807A06848816}" srcOrd="0" destOrd="0" presId="urn:microsoft.com/office/officeart/2005/8/layout/default"/>
    <dgm:cxn modelId="{F8B7C80D-A2D2-454E-82FF-0D3633E2331B}" srcId="{0E7F385F-93A2-4AD0-B042-F032EAAEB785}" destId="{39446AB1-86A6-4427-9F79-5C150E04515E}" srcOrd="1" destOrd="0" parTransId="{79F33562-A561-4609-87AF-5D067A910D1D}" sibTransId="{8F7F667B-97A0-440F-93BA-6C58FAD0670D}"/>
    <dgm:cxn modelId="{543EEF16-6142-408F-9591-582E2707E934}" srcId="{0E7F385F-93A2-4AD0-B042-F032EAAEB785}" destId="{B6D39B34-51AD-41F6-B01D-2DC744088B8B}" srcOrd="2" destOrd="0" parTransId="{23AC81AC-46B6-4D0A-AB4E-6BE0F652DD8D}" sibTransId="{A355311A-C7C7-4757-A880-DAE635FEA331}"/>
    <dgm:cxn modelId="{54B36422-9A88-41D1-B3CB-C6977DEBA030}" type="presOf" srcId="{9A5A189E-853D-45E5-B4A6-526D0EA98C4E}" destId="{898F123B-AA2E-47B6-AB2F-7FB60E959B93}" srcOrd="0" destOrd="0" presId="urn:microsoft.com/office/officeart/2005/8/layout/default"/>
    <dgm:cxn modelId="{43F08739-156F-4CE5-A7D2-02AF4BB9561A}" type="presOf" srcId="{67DCE1C7-6B9F-4618-BB14-1A2D102D9C2D}" destId="{6AF1BB49-9039-4693-AD43-9654542A877E}" srcOrd="0" destOrd="0" presId="urn:microsoft.com/office/officeart/2005/8/layout/default"/>
    <dgm:cxn modelId="{C011B439-C103-42A1-A010-591222A3211D}" type="presOf" srcId="{0E7F385F-93A2-4AD0-B042-F032EAAEB785}" destId="{533ED049-3DF1-4EAD-B21E-66C96ECD63AE}" srcOrd="0" destOrd="0" presId="urn:microsoft.com/office/officeart/2005/8/layout/default"/>
    <dgm:cxn modelId="{78B68842-D990-4112-8D34-24A66D55716F}" srcId="{0E7F385F-93A2-4AD0-B042-F032EAAEB785}" destId="{9A5A189E-853D-45E5-B4A6-526D0EA98C4E}" srcOrd="4" destOrd="0" parTransId="{53D7F20D-D8CA-4BAC-8F5A-E28E9F6016E8}" sibTransId="{6A73F1CC-7649-4C8B-8622-FA562BC33051}"/>
    <dgm:cxn modelId="{422BD27D-6FAD-4180-9B4F-634FECFD00A2}" type="presOf" srcId="{39446AB1-86A6-4427-9F79-5C150E04515E}" destId="{D7CCA48B-466E-4C15-B488-D7B63B01CC52}" srcOrd="0" destOrd="0" presId="urn:microsoft.com/office/officeart/2005/8/layout/default"/>
    <dgm:cxn modelId="{0A3A2589-E850-487F-BE30-344CDFCC6428}" type="presOf" srcId="{526B0B54-690D-470D-99B6-26A862048A2B}" destId="{044D5BDA-BE5B-4C54-BAD9-65EEE3AFD78E}" srcOrd="0" destOrd="0" presId="urn:microsoft.com/office/officeart/2005/8/layout/default"/>
    <dgm:cxn modelId="{0EB5C4A1-C2BB-489F-A541-3D29A5F53635}" srcId="{0E7F385F-93A2-4AD0-B042-F032EAAEB785}" destId="{67DCE1C7-6B9F-4618-BB14-1A2D102D9C2D}" srcOrd="3" destOrd="0" parTransId="{7CDCEED2-CAE1-433F-BDC8-2F2A4832E1AC}" sibTransId="{72881C90-CA8B-4F49-A9BA-735626CA3132}"/>
    <dgm:cxn modelId="{2D863BAA-4B1D-4E66-9D13-5FEBD96F2B58}" type="presOf" srcId="{C27577CB-3B76-4321-BC1B-11378AA03F5B}" destId="{A68A33D6-B979-4963-A405-B05E247D6FD4}" srcOrd="0" destOrd="0" presId="urn:microsoft.com/office/officeart/2005/8/layout/default"/>
    <dgm:cxn modelId="{CF47B7AC-B9FD-4571-AF24-C0E7F3528D13}" srcId="{0E7F385F-93A2-4AD0-B042-F032EAAEB785}" destId="{526B0B54-690D-470D-99B6-26A862048A2B}" srcOrd="0" destOrd="0" parTransId="{2147383B-1CDA-4031-B4B9-7083C4674C0D}" sibTransId="{54496A02-ABEA-49BE-B850-80D8E10FB25E}"/>
    <dgm:cxn modelId="{D60AC9DD-3233-496A-A138-4D7AB7F869DB}" srcId="{0E7F385F-93A2-4AD0-B042-F032EAAEB785}" destId="{C27577CB-3B76-4321-BC1B-11378AA03F5B}" srcOrd="5" destOrd="0" parTransId="{4F8F733E-88EF-4B1E-B280-E69494394938}" sibTransId="{E6CBF3CD-B661-432F-9F26-728700F60B54}"/>
    <dgm:cxn modelId="{8B4857E8-3DA4-43F8-9824-56B2DBDD75F1}" type="presParOf" srcId="{533ED049-3DF1-4EAD-B21E-66C96ECD63AE}" destId="{044D5BDA-BE5B-4C54-BAD9-65EEE3AFD78E}" srcOrd="0" destOrd="0" presId="urn:microsoft.com/office/officeart/2005/8/layout/default"/>
    <dgm:cxn modelId="{B59EFAAC-3495-4CAA-81CC-A8C7BD17917A}" type="presParOf" srcId="{533ED049-3DF1-4EAD-B21E-66C96ECD63AE}" destId="{015616C2-C16F-4D3F-B4F9-7F4D3B167AE5}" srcOrd="1" destOrd="0" presId="urn:microsoft.com/office/officeart/2005/8/layout/default"/>
    <dgm:cxn modelId="{A2EDBDCD-6B0E-4F30-955F-9F0F92356247}" type="presParOf" srcId="{533ED049-3DF1-4EAD-B21E-66C96ECD63AE}" destId="{D7CCA48B-466E-4C15-B488-D7B63B01CC52}" srcOrd="2" destOrd="0" presId="urn:microsoft.com/office/officeart/2005/8/layout/default"/>
    <dgm:cxn modelId="{14D453AA-1594-49B3-928E-D4EDCB4E9909}" type="presParOf" srcId="{533ED049-3DF1-4EAD-B21E-66C96ECD63AE}" destId="{8E27D39E-8DED-4A66-91D1-9ADE3BC7CEC6}" srcOrd="3" destOrd="0" presId="urn:microsoft.com/office/officeart/2005/8/layout/default"/>
    <dgm:cxn modelId="{A9610996-3A91-4B8E-84D8-526112839FA9}" type="presParOf" srcId="{533ED049-3DF1-4EAD-B21E-66C96ECD63AE}" destId="{9CBD4C6E-EEBB-4B80-B560-807A06848816}" srcOrd="4" destOrd="0" presId="urn:microsoft.com/office/officeart/2005/8/layout/default"/>
    <dgm:cxn modelId="{36E8D9F1-B1C3-40B1-98C6-09DDC0646145}" type="presParOf" srcId="{533ED049-3DF1-4EAD-B21E-66C96ECD63AE}" destId="{BA9ED889-596D-4E37-9274-0332E9D8481C}" srcOrd="5" destOrd="0" presId="urn:microsoft.com/office/officeart/2005/8/layout/default"/>
    <dgm:cxn modelId="{0F4556EB-5384-4EBE-BEDA-1C8F6E637439}" type="presParOf" srcId="{533ED049-3DF1-4EAD-B21E-66C96ECD63AE}" destId="{6AF1BB49-9039-4693-AD43-9654542A877E}" srcOrd="6" destOrd="0" presId="urn:microsoft.com/office/officeart/2005/8/layout/default"/>
    <dgm:cxn modelId="{D9E007A8-D687-480A-BAF2-01E25531F7E4}" type="presParOf" srcId="{533ED049-3DF1-4EAD-B21E-66C96ECD63AE}" destId="{5454927A-AA83-429F-8EAB-7E562D296793}" srcOrd="7" destOrd="0" presId="urn:microsoft.com/office/officeart/2005/8/layout/default"/>
    <dgm:cxn modelId="{36AF2256-F75B-4792-ABEC-2F7C2CF8D150}" type="presParOf" srcId="{533ED049-3DF1-4EAD-B21E-66C96ECD63AE}" destId="{898F123B-AA2E-47B6-AB2F-7FB60E959B93}" srcOrd="8" destOrd="0" presId="urn:microsoft.com/office/officeart/2005/8/layout/default"/>
    <dgm:cxn modelId="{BE45D263-9361-4EC0-AB35-AB2CEE1D2004}" type="presParOf" srcId="{533ED049-3DF1-4EAD-B21E-66C96ECD63AE}" destId="{F542C214-28AD-4796-A655-921AE80F3A81}" srcOrd="9" destOrd="0" presId="urn:microsoft.com/office/officeart/2005/8/layout/default"/>
    <dgm:cxn modelId="{9AB24E78-FBD4-4DBE-9912-C028376077B1}" type="presParOf" srcId="{533ED049-3DF1-4EAD-B21E-66C96ECD63AE}" destId="{A68A33D6-B979-4963-A405-B05E247D6F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1D04D8-BF12-467E-B458-B0C47F9708CB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D84BFD31-8A0F-4098-9B8B-842B90BAB30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Ahead of time compilation</a:t>
          </a:r>
        </a:p>
      </dgm:t>
    </dgm:pt>
    <dgm:pt modelId="{B14D6DAE-B32E-4331-AAA3-E5AF878BD2E9}" type="parTrans" cxnId="{E2D6C7E0-A855-42F7-900A-D4A602D5C52F}">
      <dgm:prSet/>
      <dgm:spPr/>
      <dgm:t>
        <a:bodyPr/>
        <a:lstStyle/>
        <a:p>
          <a:endParaRPr lang="en-US"/>
        </a:p>
      </dgm:t>
    </dgm:pt>
    <dgm:pt modelId="{78F9CD6D-E149-4F19-88B2-C3566B302E67}" type="sibTrans" cxnId="{E2D6C7E0-A855-42F7-900A-D4A602D5C52F}">
      <dgm:prSet/>
      <dgm:spPr/>
      <dgm:t>
        <a:bodyPr/>
        <a:lstStyle/>
        <a:p>
          <a:endParaRPr lang="en-US"/>
        </a:p>
      </dgm:t>
    </dgm:pt>
    <dgm:pt modelId="{72CDD7FC-6C8F-479C-8366-AB503C8DBBD2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JIT</a:t>
          </a:r>
        </a:p>
      </dgm:t>
    </dgm:pt>
    <dgm:pt modelId="{665C749B-8050-4616-BA1F-8A5227B036BA}" type="parTrans" cxnId="{9914BEB0-8919-4625-AA8F-3AEA04527647}">
      <dgm:prSet/>
      <dgm:spPr/>
      <dgm:t>
        <a:bodyPr/>
        <a:lstStyle/>
        <a:p>
          <a:endParaRPr lang="en-US"/>
        </a:p>
      </dgm:t>
    </dgm:pt>
    <dgm:pt modelId="{6C61EA7E-3E68-4A95-8289-2E05EA00ACAD}" type="sibTrans" cxnId="{9914BEB0-8919-4625-AA8F-3AEA04527647}">
      <dgm:prSet/>
      <dgm:spPr/>
      <dgm:t>
        <a:bodyPr/>
        <a:lstStyle/>
        <a:p>
          <a:endParaRPr lang="en-US"/>
        </a:p>
      </dgm:t>
    </dgm:pt>
    <dgm:pt modelId="{BC2C0542-081C-4986-8402-708DE15D8F2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Native + IL code</a:t>
          </a:r>
        </a:p>
      </dgm:t>
    </dgm:pt>
    <dgm:pt modelId="{6DAACF69-9156-41D3-9AE3-904907CA4549}" type="parTrans" cxnId="{B1265747-AD22-466D-AA7F-AF56B0706AEC}">
      <dgm:prSet/>
      <dgm:spPr/>
      <dgm:t>
        <a:bodyPr/>
        <a:lstStyle/>
        <a:p>
          <a:endParaRPr lang="en-US"/>
        </a:p>
      </dgm:t>
    </dgm:pt>
    <dgm:pt modelId="{BCC3F730-6B37-4F8F-A534-621D78C3686B}" type="sibTrans" cxnId="{B1265747-AD22-466D-AA7F-AF56B0706AEC}">
      <dgm:prSet/>
      <dgm:spPr/>
      <dgm:t>
        <a:bodyPr/>
        <a:lstStyle/>
        <a:p>
          <a:endParaRPr lang="en-US"/>
        </a:p>
      </dgm:t>
    </dgm:pt>
    <dgm:pt modelId="{5C477EF2-4C29-46AF-9041-109808A50B2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ru-RU" dirty="0">
              <a:solidFill>
                <a:schemeClr val="tx1"/>
              </a:solidFill>
            </a:rPr>
            <a:t>Публикация на среду (</a:t>
          </a:r>
          <a:r>
            <a:rPr lang="en-US" dirty="0" err="1">
              <a:solidFill>
                <a:schemeClr val="tx1"/>
              </a:solidFill>
            </a:rPr>
            <a:t>linux</a:t>
          </a:r>
          <a:r>
            <a:rPr lang="en-US" dirty="0">
              <a:solidFill>
                <a:schemeClr val="tx1"/>
              </a:solidFill>
            </a:rPr>
            <a:t> x64, Windows x64)</a:t>
          </a:r>
        </a:p>
      </dgm:t>
    </dgm:pt>
    <dgm:pt modelId="{939565BA-2602-4E34-BC03-9B34169C34B7}" type="parTrans" cxnId="{FB33C954-2F66-4192-863A-961796AC96D1}">
      <dgm:prSet/>
      <dgm:spPr/>
      <dgm:t>
        <a:bodyPr/>
        <a:lstStyle/>
        <a:p>
          <a:endParaRPr lang="en-US"/>
        </a:p>
      </dgm:t>
    </dgm:pt>
    <dgm:pt modelId="{3607300A-F71A-4BBA-AC1E-80D54B84A7E8}" type="sibTrans" cxnId="{FB33C954-2F66-4192-863A-961796AC96D1}">
      <dgm:prSet/>
      <dgm:spPr/>
      <dgm:t>
        <a:bodyPr/>
        <a:lstStyle/>
        <a:p>
          <a:endParaRPr lang="en-US"/>
        </a:p>
      </dgm:t>
    </dgm:pt>
    <dgm:pt modelId="{AD100AD3-D461-4783-8060-C55B6A806F6A}" type="pres">
      <dgm:prSet presAssocID="{0B1D04D8-BF12-467E-B458-B0C47F9708CB}" presName="diagram" presStyleCnt="0">
        <dgm:presLayoutVars>
          <dgm:dir/>
          <dgm:resizeHandles val="exact"/>
        </dgm:presLayoutVars>
      </dgm:prSet>
      <dgm:spPr/>
    </dgm:pt>
    <dgm:pt modelId="{290145D5-71F8-4B22-8B83-5DCBE53F0725}" type="pres">
      <dgm:prSet presAssocID="{D84BFD31-8A0F-4098-9B8B-842B90BAB300}" presName="node" presStyleLbl="node1" presStyleIdx="0" presStyleCnt="4" custScaleX="194904">
        <dgm:presLayoutVars>
          <dgm:bulletEnabled val="1"/>
        </dgm:presLayoutVars>
      </dgm:prSet>
      <dgm:spPr/>
    </dgm:pt>
    <dgm:pt modelId="{ACB5C86D-5CC3-42AB-8483-EFEB7C2163FA}" type="pres">
      <dgm:prSet presAssocID="{78F9CD6D-E149-4F19-88B2-C3566B302E67}" presName="sibTrans" presStyleCnt="0"/>
      <dgm:spPr/>
    </dgm:pt>
    <dgm:pt modelId="{008F8ADD-0065-4B01-A025-1875E99135B5}" type="pres">
      <dgm:prSet presAssocID="{72CDD7FC-6C8F-479C-8366-AB503C8DBBD2}" presName="node" presStyleLbl="node1" presStyleIdx="1" presStyleCnt="4">
        <dgm:presLayoutVars>
          <dgm:bulletEnabled val="1"/>
        </dgm:presLayoutVars>
      </dgm:prSet>
      <dgm:spPr/>
    </dgm:pt>
    <dgm:pt modelId="{893C2ED7-849C-404D-B034-1F1CF4930CD0}" type="pres">
      <dgm:prSet presAssocID="{6C61EA7E-3E68-4A95-8289-2E05EA00ACAD}" presName="sibTrans" presStyleCnt="0"/>
      <dgm:spPr/>
    </dgm:pt>
    <dgm:pt modelId="{D2DC8E1A-182D-4487-B14A-87EE1F17AEEC}" type="pres">
      <dgm:prSet presAssocID="{BC2C0542-081C-4986-8402-708DE15D8F23}" presName="node" presStyleLbl="node1" presStyleIdx="2" presStyleCnt="4" custScaleX="126917">
        <dgm:presLayoutVars>
          <dgm:bulletEnabled val="1"/>
        </dgm:presLayoutVars>
      </dgm:prSet>
      <dgm:spPr/>
    </dgm:pt>
    <dgm:pt modelId="{E299F43E-7043-42A5-B435-8A233F9E9DA5}" type="pres">
      <dgm:prSet presAssocID="{BCC3F730-6B37-4F8F-A534-621D78C3686B}" presName="sibTrans" presStyleCnt="0"/>
      <dgm:spPr/>
    </dgm:pt>
    <dgm:pt modelId="{D6EB3A12-C4DC-4412-A996-1BFE68EA76B5}" type="pres">
      <dgm:prSet presAssocID="{5C477EF2-4C29-46AF-9041-109808A50B21}" presName="node" presStyleLbl="node1" presStyleIdx="3" presStyleCnt="4" custScaleX="169594">
        <dgm:presLayoutVars>
          <dgm:bulletEnabled val="1"/>
        </dgm:presLayoutVars>
      </dgm:prSet>
      <dgm:spPr/>
    </dgm:pt>
  </dgm:ptLst>
  <dgm:cxnLst>
    <dgm:cxn modelId="{B1265747-AD22-466D-AA7F-AF56B0706AEC}" srcId="{0B1D04D8-BF12-467E-B458-B0C47F9708CB}" destId="{BC2C0542-081C-4986-8402-708DE15D8F23}" srcOrd="2" destOrd="0" parTransId="{6DAACF69-9156-41D3-9AE3-904907CA4549}" sibTransId="{BCC3F730-6B37-4F8F-A534-621D78C3686B}"/>
    <dgm:cxn modelId="{FB33C954-2F66-4192-863A-961796AC96D1}" srcId="{0B1D04D8-BF12-467E-B458-B0C47F9708CB}" destId="{5C477EF2-4C29-46AF-9041-109808A50B21}" srcOrd="3" destOrd="0" parTransId="{939565BA-2602-4E34-BC03-9B34169C34B7}" sibTransId="{3607300A-F71A-4BBA-AC1E-80D54B84A7E8}"/>
    <dgm:cxn modelId="{620B7787-350C-4BBC-820C-E34D72367E30}" type="presOf" srcId="{72CDD7FC-6C8F-479C-8366-AB503C8DBBD2}" destId="{008F8ADD-0065-4B01-A025-1875E99135B5}" srcOrd="0" destOrd="0" presId="urn:microsoft.com/office/officeart/2005/8/layout/default"/>
    <dgm:cxn modelId="{9914BEB0-8919-4625-AA8F-3AEA04527647}" srcId="{0B1D04D8-BF12-467E-B458-B0C47F9708CB}" destId="{72CDD7FC-6C8F-479C-8366-AB503C8DBBD2}" srcOrd="1" destOrd="0" parTransId="{665C749B-8050-4616-BA1F-8A5227B036BA}" sibTransId="{6C61EA7E-3E68-4A95-8289-2E05EA00ACAD}"/>
    <dgm:cxn modelId="{131130C6-9F3F-400B-95D7-8BF6C5B7FA99}" type="presOf" srcId="{D84BFD31-8A0F-4098-9B8B-842B90BAB300}" destId="{290145D5-71F8-4B22-8B83-5DCBE53F0725}" srcOrd="0" destOrd="0" presId="urn:microsoft.com/office/officeart/2005/8/layout/default"/>
    <dgm:cxn modelId="{A76DECDC-9442-4388-A698-041B8C30C97C}" type="presOf" srcId="{BC2C0542-081C-4986-8402-708DE15D8F23}" destId="{D2DC8E1A-182D-4487-B14A-87EE1F17AEEC}" srcOrd="0" destOrd="0" presId="urn:microsoft.com/office/officeart/2005/8/layout/default"/>
    <dgm:cxn modelId="{E2D6C7E0-A855-42F7-900A-D4A602D5C52F}" srcId="{0B1D04D8-BF12-467E-B458-B0C47F9708CB}" destId="{D84BFD31-8A0F-4098-9B8B-842B90BAB300}" srcOrd="0" destOrd="0" parTransId="{B14D6DAE-B32E-4331-AAA3-E5AF878BD2E9}" sibTransId="{78F9CD6D-E149-4F19-88B2-C3566B302E67}"/>
    <dgm:cxn modelId="{898C7CE3-51BF-4EED-BCE3-654348D5BA65}" type="presOf" srcId="{5C477EF2-4C29-46AF-9041-109808A50B21}" destId="{D6EB3A12-C4DC-4412-A996-1BFE68EA76B5}" srcOrd="0" destOrd="0" presId="urn:microsoft.com/office/officeart/2005/8/layout/default"/>
    <dgm:cxn modelId="{A3F66EF3-2105-4175-8C35-93DB25A58503}" type="presOf" srcId="{0B1D04D8-BF12-467E-B458-B0C47F9708CB}" destId="{AD100AD3-D461-4783-8060-C55B6A806F6A}" srcOrd="0" destOrd="0" presId="urn:microsoft.com/office/officeart/2005/8/layout/default"/>
    <dgm:cxn modelId="{70692314-0AE6-4B73-AA75-83B281D51F72}" type="presParOf" srcId="{AD100AD3-D461-4783-8060-C55B6A806F6A}" destId="{290145D5-71F8-4B22-8B83-5DCBE53F0725}" srcOrd="0" destOrd="0" presId="urn:microsoft.com/office/officeart/2005/8/layout/default"/>
    <dgm:cxn modelId="{67821829-AA3D-45BD-80BA-FFECB13B9F17}" type="presParOf" srcId="{AD100AD3-D461-4783-8060-C55B6A806F6A}" destId="{ACB5C86D-5CC3-42AB-8483-EFEB7C2163FA}" srcOrd="1" destOrd="0" presId="urn:microsoft.com/office/officeart/2005/8/layout/default"/>
    <dgm:cxn modelId="{02F8E644-99D0-4D58-B3EB-EF6B211C5BE4}" type="presParOf" srcId="{AD100AD3-D461-4783-8060-C55B6A806F6A}" destId="{008F8ADD-0065-4B01-A025-1875E99135B5}" srcOrd="2" destOrd="0" presId="urn:microsoft.com/office/officeart/2005/8/layout/default"/>
    <dgm:cxn modelId="{7F736244-493C-4FB6-955C-69AE3D452CC4}" type="presParOf" srcId="{AD100AD3-D461-4783-8060-C55B6A806F6A}" destId="{893C2ED7-849C-404D-B034-1F1CF4930CD0}" srcOrd="3" destOrd="0" presId="urn:microsoft.com/office/officeart/2005/8/layout/default"/>
    <dgm:cxn modelId="{A2B5E946-B883-471E-B1E9-78E040C295EF}" type="presParOf" srcId="{AD100AD3-D461-4783-8060-C55B6A806F6A}" destId="{D2DC8E1A-182D-4487-B14A-87EE1F17AEEC}" srcOrd="4" destOrd="0" presId="urn:microsoft.com/office/officeart/2005/8/layout/default"/>
    <dgm:cxn modelId="{462531A9-74B3-4384-BEBD-EF9700E471C4}" type="presParOf" srcId="{AD100AD3-D461-4783-8060-C55B6A806F6A}" destId="{E299F43E-7043-42A5-B435-8A233F9E9DA5}" srcOrd="5" destOrd="0" presId="urn:microsoft.com/office/officeart/2005/8/layout/default"/>
    <dgm:cxn modelId="{EEF57745-67A9-4F14-9382-000C0631478A}" type="presParOf" srcId="{AD100AD3-D461-4783-8060-C55B6A806F6A}" destId="{D6EB3A12-C4DC-4412-A996-1BFE68EA76B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DCA132-3692-4574-9AD4-480349D782D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7F5850-2F3A-4FBF-B1FA-E7484319B2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Assembly</a:t>
          </a:r>
          <a:r>
            <a:rPr lang="ru-RU" dirty="0">
              <a:solidFill>
                <a:schemeClr val="tx1"/>
              </a:solidFill>
              <a:cs typeface="Calibri"/>
            </a:rPr>
            <a:t> </a:t>
          </a:r>
          <a:r>
            <a:rPr lang="ru-RU" dirty="0" err="1">
              <a:solidFill>
                <a:schemeClr val="tx1"/>
              </a:solidFill>
              <a:cs typeface="Calibri"/>
            </a:rPr>
            <a:t>trimming</a:t>
          </a:r>
          <a:r>
            <a:rPr lang="ru-RU" dirty="0">
              <a:solidFill>
                <a:schemeClr val="tx1"/>
              </a:solidFill>
              <a:cs typeface="Calibri"/>
            </a:rPr>
            <a:t> </a:t>
          </a:r>
          <a:endParaRPr lang="en-US" dirty="0">
            <a:solidFill>
              <a:schemeClr val="tx1"/>
            </a:solidFill>
          </a:endParaRPr>
        </a:p>
      </dgm:t>
    </dgm:pt>
    <dgm:pt modelId="{566C69F0-F482-4D42-A02C-12C899E98B00}" type="parTrans" cxnId="{E4F358E9-20F4-4475-BBF5-3CB4FFD905D0}">
      <dgm:prSet/>
      <dgm:spPr/>
      <dgm:t>
        <a:bodyPr/>
        <a:lstStyle/>
        <a:p>
          <a:endParaRPr lang="en-US"/>
        </a:p>
      </dgm:t>
    </dgm:pt>
    <dgm:pt modelId="{C1726BFE-FFCD-49CE-A0EC-55EA5BCD0638}" type="sibTrans" cxnId="{E4F358E9-20F4-4475-BBF5-3CB4FFD905D0}">
      <dgm:prSet/>
      <dgm:spPr/>
      <dgm:t>
        <a:bodyPr/>
        <a:lstStyle/>
        <a:p>
          <a:endParaRPr lang="en-US"/>
        </a:p>
      </dgm:t>
    </dgm:pt>
    <dgm:pt modelId="{FE32F0B1-5873-47A3-BD73-DFB5EA698FC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dirty="0">
            <a:solidFill>
              <a:schemeClr val="tx1"/>
            </a:solidFill>
          </a:endParaRPr>
        </a:p>
      </dgm:t>
    </dgm:pt>
    <dgm:pt modelId="{DBCE3FEA-3843-47E6-A3D7-B481507B179D}" type="parTrans" cxnId="{4460C929-E99B-48B2-8A26-B25A42260E2A}">
      <dgm:prSet/>
      <dgm:spPr/>
      <dgm:t>
        <a:bodyPr/>
        <a:lstStyle/>
        <a:p>
          <a:endParaRPr lang="en-US"/>
        </a:p>
      </dgm:t>
    </dgm:pt>
    <dgm:pt modelId="{3CC7948A-AA1E-4670-9E78-624078C1D528}" type="sibTrans" cxnId="{4460C929-E99B-48B2-8A26-B25A42260E2A}">
      <dgm:prSet/>
      <dgm:spPr/>
      <dgm:t>
        <a:bodyPr/>
        <a:lstStyle/>
        <a:p>
          <a:endParaRPr lang="en-US"/>
        </a:p>
      </dgm:t>
    </dgm:pt>
    <dgm:pt modelId="{1139E7EF-134F-4F89-9EEB-9CD701C78006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 err="1">
              <a:ea typeface="+mn-lt"/>
              <a:cs typeface="+mn-lt"/>
            </a:rPr>
            <a:t>No</a:t>
          </a:r>
          <a:r>
            <a:rPr lang="ru-RU" dirty="0">
              <a:ea typeface="+mn-lt"/>
              <a:cs typeface="+mn-lt"/>
            </a:rPr>
            <a:t> </a:t>
          </a:r>
          <a:r>
            <a:rPr lang="ru-RU" dirty="0" err="1">
              <a:ea typeface="+mn-lt"/>
              <a:cs typeface="+mn-lt"/>
            </a:rPr>
            <a:t>parameters</a:t>
          </a:r>
          <a:endParaRPr lang="en-US" dirty="0"/>
        </a:p>
      </dgm:t>
    </dgm:pt>
    <dgm:pt modelId="{691D59DC-917C-467D-9D7A-8465ABD1BBAC}" type="parTrans" cxnId="{290436E3-06D4-4C56-B5C4-379E8D7283A0}">
      <dgm:prSet/>
      <dgm:spPr/>
      <dgm:t>
        <a:bodyPr/>
        <a:lstStyle/>
        <a:p>
          <a:endParaRPr lang="en-US"/>
        </a:p>
      </dgm:t>
    </dgm:pt>
    <dgm:pt modelId="{41F73F9C-BA42-48DF-AE01-A3E33F0F83AD}" type="sibTrans" cxnId="{290436E3-06D4-4C56-B5C4-379E8D7283A0}">
      <dgm:prSet/>
      <dgm:spPr/>
      <dgm:t>
        <a:bodyPr/>
        <a:lstStyle/>
        <a:p>
          <a:endParaRPr lang="en-US"/>
        </a:p>
      </dgm:t>
    </dgm:pt>
    <dgm:pt modelId="{CA0F9A21-070F-40E1-8A54-A297B226D609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cs typeface="Calibri"/>
            </a:rPr>
            <a:t>&lt;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</a:t>
          </a:r>
          <a:r>
            <a:rPr lang="ru-RU" dirty="0" err="1">
              <a:cs typeface="Calibri"/>
            </a:rPr>
            <a:t>CopyUsed</a:t>
          </a:r>
          <a:r>
            <a:rPr lang="ru-RU" dirty="0">
              <a:cs typeface="Calibri"/>
            </a:rPr>
            <a:t>&lt;/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 (</a:t>
          </a:r>
          <a:r>
            <a:rPr lang="ru-RU" dirty="0" err="1">
              <a:cs typeface="Calibri"/>
            </a:rPr>
            <a:t>csproj</a:t>
          </a:r>
          <a:r>
            <a:rPr lang="ru-RU" dirty="0">
              <a:cs typeface="Calibri"/>
            </a:rPr>
            <a:t>)</a:t>
          </a:r>
          <a:endParaRPr lang="en-US" dirty="0">
            <a:ea typeface="+mn-lt"/>
            <a:cs typeface="+mn-lt"/>
          </a:endParaRPr>
        </a:p>
      </dgm:t>
    </dgm:pt>
    <dgm:pt modelId="{5F0EF581-7E56-4E92-ACA6-53A8F6C69CAE}" type="parTrans" cxnId="{8999B645-78C9-461E-9647-123095A2A2EE}">
      <dgm:prSet/>
      <dgm:spPr/>
      <dgm:t>
        <a:bodyPr/>
        <a:lstStyle/>
        <a:p>
          <a:endParaRPr lang="en-US"/>
        </a:p>
      </dgm:t>
    </dgm:pt>
    <dgm:pt modelId="{6DD27E76-27CA-482B-9AC9-8A33D0E68F2A}" type="sibTrans" cxnId="{8999B645-78C9-461E-9647-123095A2A2EE}">
      <dgm:prSet/>
      <dgm:spPr/>
      <dgm:t>
        <a:bodyPr/>
        <a:lstStyle/>
        <a:p>
          <a:endParaRPr lang="en-US"/>
        </a:p>
      </dgm:t>
    </dgm:pt>
    <dgm:pt modelId="{0055E2BB-DE3A-43E7-84F2-7D9C09A3CD9A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latin typeface="Calibri"/>
              <a:cs typeface="Calibri"/>
            </a:rPr>
            <a:t>-</a:t>
          </a:r>
          <a:r>
            <a:rPr lang="ru-RU" dirty="0" err="1">
              <a:latin typeface="Calibri"/>
              <a:cs typeface="Calibri"/>
            </a:rPr>
            <a:t>p:TrimMode</a:t>
          </a:r>
          <a:r>
            <a:rPr lang="ru-RU" dirty="0">
              <a:latin typeface="Calibri"/>
              <a:cs typeface="Calibri"/>
            </a:rPr>
            <a:t>=</a:t>
          </a:r>
          <a:r>
            <a:rPr lang="ru-RU" dirty="0" err="1">
              <a:latin typeface="Calibri"/>
              <a:cs typeface="Calibri"/>
            </a:rPr>
            <a:t>CopyUsed</a:t>
          </a:r>
          <a:r>
            <a:rPr lang="ru-RU" dirty="0">
              <a:latin typeface="Calibri"/>
              <a:cs typeface="Calibri"/>
            </a:rPr>
            <a:t> (</a:t>
          </a:r>
          <a:r>
            <a:rPr lang="ru-RU" dirty="0" err="1">
              <a:latin typeface="Calibri"/>
              <a:cs typeface="Calibri"/>
            </a:rPr>
            <a:t>console</a:t>
          </a:r>
          <a:r>
            <a:rPr lang="ru-RU" dirty="0">
              <a:latin typeface="Calibri"/>
              <a:cs typeface="Calibri"/>
            </a:rPr>
            <a:t>)</a:t>
          </a:r>
        </a:p>
      </dgm:t>
    </dgm:pt>
    <dgm:pt modelId="{88398224-3408-41CB-8604-1513EA891836}" type="parTrans" cxnId="{550F916E-35BD-43B8-B9E3-15D0B6F63213}">
      <dgm:prSet/>
      <dgm:spPr/>
      <dgm:t>
        <a:bodyPr/>
        <a:lstStyle/>
        <a:p>
          <a:endParaRPr lang="en-US"/>
        </a:p>
      </dgm:t>
    </dgm:pt>
    <dgm:pt modelId="{6456A1FC-FA97-460A-BD93-62F35DB2CEA7}" type="sibTrans" cxnId="{550F916E-35BD-43B8-B9E3-15D0B6F63213}">
      <dgm:prSet/>
      <dgm:spPr/>
      <dgm:t>
        <a:bodyPr/>
        <a:lstStyle/>
        <a:p>
          <a:endParaRPr lang="en-US"/>
        </a:p>
      </dgm:t>
    </dgm:pt>
    <dgm:pt modelId="{8A1115DB-305A-4441-AA6A-CFA230D40D0F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>
              <a:ea typeface="+mn-lt"/>
              <a:cs typeface="+mn-lt"/>
            </a:rPr>
            <a:t>&lt;TrimMode&gt;Link&lt;/TrimMode&gt; (csproj)</a:t>
          </a:r>
          <a:endParaRPr lang="en-US"/>
        </a:p>
      </dgm:t>
    </dgm:pt>
    <dgm:pt modelId="{49245346-74BF-4848-90E5-211E4EF1C79F}" type="parTrans" cxnId="{57BBD996-75AE-4228-8891-6CBA0D3C9BA5}">
      <dgm:prSet/>
      <dgm:spPr/>
      <dgm:t>
        <a:bodyPr/>
        <a:lstStyle/>
        <a:p>
          <a:endParaRPr lang="en-US"/>
        </a:p>
      </dgm:t>
    </dgm:pt>
    <dgm:pt modelId="{4EAE0329-5CFD-4112-9214-15B6B87229BE}" type="sibTrans" cxnId="{57BBD996-75AE-4228-8891-6CBA0D3C9BA5}">
      <dgm:prSet/>
      <dgm:spPr/>
      <dgm:t>
        <a:bodyPr/>
        <a:lstStyle/>
        <a:p>
          <a:endParaRPr lang="en-US"/>
        </a:p>
      </dgm:t>
    </dgm:pt>
    <dgm:pt modelId="{088258BC-F5E6-4838-A1F5-844C67D05A98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ea typeface="+mn-lt"/>
              <a:cs typeface="+mn-lt"/>
            </a:rPr>
            <a:t>-</a:t>
          </a:r>
          <a:r>
            <a:rPr lang="ru-RU" dirty="0" err="1">
              <a:ea typeface="+mn-lt"/>
              <a:cs typeface="+mn-lt"/>
            </a:rPr>
            <a:t>p:PublishTrimmed</a:t>
          </a:r>
          <a:r>
            <a:rPr lang="ru-RU" dirty="0">
              <a:ea typeface="+mn-lt"/>
              <a:cs typeface="+mn-lt"/>
            </a:rPr>
            <a:t>=</a:t>
          </a:r>
          <a:r>
            <a:rPr lang="ru-RU" dirty="0" err="1">
              <a:ea typeface="+mn-lt"/>
              <a:cs typeface="+mn-lt"/>
            </a:rPr>
            <a:t>True</a:t>
          </a:r>
          <a:r>
            <a:rPr lang="ru-RU" dirty="0">
              <a:ea typeface="+mn-lt"/>
              <a:cs typeface="+mn-lt"/>
            </a:rPr>
            <a:t> p:TrimMode=Link (</a:t>
          </a:r>
          <a:r>
            <a:rPr lang="ru-RU" dirty="0" err="1">
              <a:ea typeface="+mn-lt"/>
              <a:cs typeface="+mn-lt"/>
            </a:rPr>
            <a:t>console</a:t>
          </a:r>
          <a:r>
            <a:rPr lang="ru-RU" dirty="0">
              <a:ea typeface="+mn-lt"/>
              <a:cs typeface="+mn-lt"/>
            </a:rPr>
            <a:t>)</a:t>
          </a:r>
        </a:p>
      </dgm:t>
    </dgm:pt>
    <dgm:pt modelId="{DC265F57-7F60-41A6-A51D-D53297ECA74D}" type="parTrans" cxnId="{9723C76E-DC9E-412E-B8B1-278A9FC911BC}">
      <dgm:prSet/>
      <dgm:spPr/>
      <dgm:t>
        <a:bodyPr/>
        <a:lstStyle/>
        <a:p>
          <a:endParaRPr lang="en-US"/>
        </a:p>
      </dgm:t>
    </dgm:pt>
    <dgm:pt modelId="{58A8A3BA-8A90-49D0-B298-2FEF77629E8A}" type="sibTrans" cxnId="{9723C76E-DC9E-412E-B8B1-278A9FC911BC}">
      <dgm:prSet/>
      <dgm:spPr/>
      <dgm:t>
        <a:bodyPr/>
        <a:lstStyle/>
        <a:p>
          <a:endParaRPr lang="en-US"/>
        </a:p>
      </dgm:t>
    </dgm:pt>
    <dgm:pt modelId="{CCC5BEAE-0FCC-4B7D-87CF-0B2DD040737F}" type="pres">
      <dgm:prSet presAssocID="{91DCA132-3692-4574-9AD4-480349D782DE}" presName="linear" presStyleCnt="0">
        <dgm:presLayoutVars>
          <dgm:dir/>
          <dgm:animLvl val="lvl"/>
          <dgm:resizeHandles val="exact"/>
        </dgm:presLayoutVars>
      </dgm:prSet>
      <dgm:spPr/>
    </dgm:pt>
    <dgm:pt modelId="{092516FC-4428-4DA0-8B8C-A8C7AA0AC0D3}" type="pres">
      <dgm:prSet presAssocID="{FD7F5850-2F3A-4FBF-B1FA-E7484319B2B0}" presName="parentLin" presStyleCnt="0"/>
      <dgm:spPr/>
    </dgm:pt>
    <dgm:pt modelId="{AE4F5895-C11B-417F-A0BC-5AC7F87175DE}" type="pres">
      <dgm:prSet presAssocID="{FD7F5850-2F3A-4FBF-B1FA-E7484319B2B0}" presName="parentLeftMargin" presStyleLbl="node1" presStyleIdx="0" presStyleCnt="2"/>
      <dgm:spPr/>
    </dgm:pt>
    <dgm:pt modelId="{9FFDC2D5-8DF5-4E82-865D-4BF1E8654265}" type="pres">
      <dgm:prSet presAssocID="{FD7F5850-2F3A-4FBF-B1FA-E7484319B2B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A8F3C2-8518-4282-AD65-D16288AA22D8}" type="pres">
      <dgm:prSet presAssocID="{FD7F5850-2F3A-4FBF-B1FA-E7484319B2B0}" presName="negativeSpace" presStyleCnt="0"/>
      <dgm:spPr/>
    </dgm:pt>
    <dgm:pt modelId="{C326A0B4-57E1-4C65-8252-9A9B6F6045E5}" type="pres">
      <dgm:prSet presAssocID="{FD7F5850-2F3A-4FBF-B1FA-E7484319B2B0}" presName="childText" presStyleLbl="conFgAcc1" presStyleIdx="0" presStyleCnt="2">
        <dgm:presLayoutVars>
          <dgm:bulletEnabled val="1"/>
        </dgm:presLayoutVars>
      </dgm:prSet>
      <dgm:spPr/>
    </dgm:pt>
    <dgm:pt modelId="{0B945D6B-D416-4144-8370-A21F5BB2F406}" type="pres">
      <dgm:prSet presAssocID="{C1726BFE-FFCD-49CE-A0EC-55EA5BCD0638}" presName="spaceBetweenRectangles" presStyleCnt="0"/>
      <dgm:spPr/>
    </dgm:pt>
    <dgm:pt modelId="{D79DCAA2-FA79-4426-B91D-6D6FC6361F4C}" type="pres">
      <dgm:prSet presAssocID="{FE32F0B1-5873-47A3-BD73-DFB5EA698FC3}" presName="parentLin" presStyleCnt="0"/>
      <dgm:spPr/>
    </dgm:pt>
    <dgm:pt modelId="{78540FBC-893D-4CA8-A415-1EB39A386112}" type="pres">
      <dgm:prSet presAssocID="{FE32F0B1-5873-47A3-BD73-DFB5EA698FC3}" presName="parentLeftMargin" presStyleLbl="node1" presStyleIdx="0" presStyleCnt="2"/>
      <dgm:spPr/>
    </dgm:pt>
    <dgm:pt modelId="{CCA6CF83-3E87-4B41-8FEC-62093EB85EA4}" type="pres">
      <dgm:prSet presAssocID="{FE32F0B1-5873-47A3-BD73-DFB5EA698F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BFD0C1-E469-4198-8659-8C585F0F881F}" type="pres">
      <dgm:prSet presAssocID="{FE32F0B1-5873-47A3-BD73-DFB5EA698FC3}" presName="negativeSpace" presStyleCnt="0"/>
      <dgm:spPr/>
    </dgm:pt>
    <dgm:pt modelId="{910415FD-B10C-431E-8C24-B9E77FE1DA9B}" type="pres">
      <dgm:prSet presAssocID="{FE32F0B1-5873-47A3-BD73-DFB5EA698FC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460C929-E99B-48B2-8A26-B25A42260E2A}" srcId="{91DCA132-3692-4574-9AD4-480349D782DE}" destId="{FE32F0B1-5873-47A3-BD73-DFB5EA698FC3}" srcOrd="1" destOrd="0" parTransId="{DBCE3FEA-3843-47E6-A3D7-B481507B179D}" sibTransId="{3CC7948A-AA1E-4670-9E78-624078C1D528}"/>
    <dgm:cxn modelId="{6DF42360-1DCB-4907-924B-96A2DC554E65}" type="presOf" srcId="{FE32F0B1-5873-47A3-BD73-DFB5EA698FC3}" destId="{CCA6CF83-3E87-4B41-8FEC-62093EB85EA4}" srcOrd="1" destOrd="0" presId="urn:microsoft.com/office/officeart/2005/8/layout/list1"/>
    <dgm:cxn modelId="{473BCA44-FC2A-4DE5-8794-144F5BF34409}" type="presOf" srcId="{0055E2BB-DE3A-43E7-84F2-7D9C09A3CD9A}" destId="{C326A0B4-57E1-4C65-8252-9A9B6F6045E5}" srcOrd="0" destOrd="2" presId="urn:microsoft.com/office/officeart/2005/8/layout/list1"/>
    <dgm:cxn modelId="{CC9BDC64-DF5F-45BF-A88A-F1F99829B581}" type="presOf" srcId="{1139E7EF-134F-4F89-9EEB-9CD701C78006}" destId="{C326A0B4-57E1-4C65-8252-9A9B6F6045E5}" srcOrd="0" destOrd="0" presId="urn:microsoft.com/office/officeart/2005/8/layout/list1"/>
    <dgm:cxn modelId="{33302565-B8FA-444B-A7E9-50FEB98D3B87}" type="presOf" srcId="{FD7F5850-2F3A-4FBF-B1FA-E7484319B2B0}" destId="{AE4F5895-C11B-417F-A0BC-5AC7F87175DE}" srcOrd="0" destOrd="0" presId="urn:microsoft.com/office/officeart/2005/8/layout/list1"/>
    <dgm:cxn modelId="{8999B645-78C9-461E-9647-123095A2A2EE}" srcId="{FD7F5850-2F3A-4FBF-B1FA-E7484319B2B0}" destId="{CA0F9A21-070F-40E1-8A54-A297B226D609}" srcOrd="1" destOrd="0" parTransId="{5F0EF581-7E56-4E92-ACA6-53A8F6C69CAE}" sibTransId="{6DD27E76-27CA-482B-9AC9-8A33D0E68F2A}"/>
    <dgm:cxn modelId="{D0A55868-9A71-473B-BECF-4BC48C9A7292}" type="presOf" srcId="{91DCA132-3692-4574-9AD4-480349D782DE}" destId="{CCC5BEAE-0FCC-4B7D-87CF-0B2DD040737F}" srcOrd="0" destOrd="0" presId="urn:microsoft.com/office/officeart/2005/8/layout/list1"/>
    <dgm:cxn modelId="{550F916E-35BD-43B8-B9E3-15D0B6F63213}" srcId="{FD7F5850-2F3A-4FBF-B1FA-E7484319B2B0}" destId="{0055E2BB-DE3A-43E7-84F2-7D9C09A3CD9A}" srcOrd="2" destOrd="0" parTransId="{88398224-3408-41CB-8604-1513EA891836}" sibTransId="{6456A1FC-FA97-460A-BD93-62F35DB2CEA7}"/>
    <dgm:cxn modelId="{9723C76E-DC9E-412E-B8B1-278A9FC911BC}" srcId="{FE32F0B1-5873-47A3-BD73-DFB5EA698FC3}" destId="{088258BC-F5E6-4838-A1F5-844C67D05A98}" srcOrd="1" destOrd="0" parTransId="{DC265F57-7F60-41A6-A51D-D53297ECA74D}" sibTransId="{58A8A3BA-8A90-49D0-B298-2FEF77629E8A}"/>
    <dgm:cxn modelId="{57BBD996-75AE-4228-8891-6CBA0D3C9BA5}" srcId="{FE32F0B1-5873-47A3-BD73-DFB5EA698FC3}" destId="{8A1115DB-305A-4441-AA6A-CFA230D40D0F}" srcOrd="0" destOrd="0" parTransId="{49245346-74BF-4848-90E5-211E4EF1C79F}" sibTransId="{4EAE0329-5CFD-4112-9214-15B6B87229BE}"/>
    <dgm:cxn modelId="{43AEA29B-92A9-436F-8D78-A9734A04BC1A}" type="presOf" srcId="{CA0F9A21-070F-40E1-8A54-A297B226D609}" destId="{C326A0B4-57E1-4C65-8252-9A9B6F6045E5}" srcOrd="0" destOrd="1" presId="urn:microsoft.com/office/officeart/2005/8/layout/list1"/>
    <dgm:cxn modelId="{8BC874B0-71BB-4D5A-86D6-9C2EC6B32FBC}" type="presOf" srcId="{FD7F5850-2F3A-4FBF-B1FA-E7484319B2B0}" destId="{9FFDC2D5-8DF5-4E82-865D-4BF1E8654265}" srcOrd="1" destOrd="0" presId="urn:microsoft.com/office/officeart/2005/8/layout/list1"/>
    <dgm:cxn modelId="{6BF048CE-F600-4610-BB5C-21966E166DE9}" type="presOf" srcId="{8A1115DB-305A-4441-AA6A-CFA230D40D0F}" destId="{910415FD-B10C-431E-8C24-B9E77FE1DA9B}" srcOrd="0" destOrd="0" presId="urn:microsoft.com/office/officeart/2005/8/layout/list1"/>
    <dgm:cxn modelId="{290436E3-06D4-4C56-B5C4-379E8D7283A0}" srcId="{FD7F5850-2F3A-4FBF-B1FA-E7484319B2B0}" destId="{1139E7EF-134F-4F89-9EEB-9CD701C78006}" srcOrd="0" destOrd="0" parTransId="{691D59DC-917C-467D-9D7A-8465ABD1BBAC}" sibTransId="{41F73F9C-BA42-48DF-AE01-A3E33F0F83AD}"/>
    <dgm:cxn modelId="{367E40E6-D8A9-485C-8D5E-BD0112DCE70A}" type="presOf" srcId="{088258BC-F5E6-4838-A1F5-844C67D05A98}" destId="{910415FD-B10C-431E-8C24-B9E77FE1DA9B}" srcOrd="0" destOrd="1" presId="urn:microsoft.com/office/officeart/2005/8/layout/list1"/>
    <dgm:cxn modelId="{E4F358E9-20F4-4475-BBF5-3CB4FFD905D0}" srcId="{91DCA132-3692-4574-9AD4-480349D782DE}" destId="{FD7F5850-2F3A-4FBF-B1FA-E7484319B2B0}" srcOrd="0" destOrd="0" parTransId="{566C69F0-F482-4D42-A02C-12C899E98B00}" sibTransId="{C1726BFE-FFCD-49CE-A0EC-55EA5BCD0638}"/>
    <dgm:cxn modelId="{59376DEA-C5A1-4A4A-B815-CC9AD1D9D11D}" type="presOf" srcId="{FE32F0B1-5873-47A3-BD73-DFB5EA698FC3}" destId="{78540FBC-893D-4CA8-A415-1EB39A386112}" srcOrd="0" destOrd="0" presId="urn:microsoft.com/office/officeart/2005/8/layout/list1"/>
    <dgm:cxn modelId="{47A98AD2-33BF-4FD4-9165-A24CBE8AE023}" type="presParOf" srcId="{CCC5BEAE-0FCC-4B7D-87CF-0B2DD040737F}" destId="{092516FC-4428-4DA0-8B8C-A8C7AA0AC0D3}" srcOrd="0" destOrd="0" presId="urn:microsoft.com/office/officeart/2005/8/layout/list1"/>
    <dgm:cxn modelId="{5CFE8021-A046-4A31-8534-1E90168B3A14}" type="presParOf" srcId="{092516FC-4428-4DA0-8B8C-A8C7AA0AC0D3}" destId="{AE4F5895-C11B-417F-A0BC-5AC7F87175DE}" srcOrd="0" destOrd="0" presId="urn:microsoft.com/office/officeart/2005/8/layout/list1"/>
    <dgm:cxn modelId="{C76904F0-C94E-41F6-A88B-800DD53D3EE9}" type="presParOf" srcId="{092516FC-4428-4DA0-8B8C-A8C7AA0AC0D3}" destId="{9FFDC2D5-8DF5-4E82-865D-4BF1E8654265}" srcOrd="1" destOrd="0" presId="urn:microsoft.com/office/officeart/2005/8/layout/list1"/>
    <dgm:cxn modelId="{AEDA482C-97C3-41C2-89D1-26BC886B322D}" type="presParOf" srcId="{CCC5BEAE-0FCC-4B7D-87CF-0B2DD040737F}" destId="{76A8F3C2-8518-4282-AD65-D16288AA22D8}" srcOrd="1" destOrd="0" presId="urn:microsoft.com/office/officeart/2005/8/layout/list1"/>
    <dgm:cxn modelId="{222943E8-38D4-4B88-AC50-B1101CA58B02}" type="presParOf" srcId="{CCC5BEAE-0FCC-4B7D-87CF-0B2DD040737F}" destId="{C326A0B4-57E1-4C65-8252-9A9B6F6045E5}" srcOrd="2" destOrd="0" presId="urn:microsoft.com/office/officeart/2005/8/layout/list1"/>
    <dgm:cxn modelId="{B5C099E4-B0C9-4658-A43E-7B5ABCAAFAB5}" type="presParOf" srcId="{CCC5BEAE-0FCC-4B7D-87CF-0B2DD040737F}" destId="{0B945D6B-D416-4144-8370-A21F5BB2F406}" srcOrd="3" destOrd="0" presId="urn:microsoft.com/office/officeart/2005/8/layout/list1"/>
    <dgm:cxn modelId="{31E61176-6544-4C42-A476-AE3B2BFC38A0}" type="presParOf" srcId="{CCC5BEAE-0FCC-4B7D-87CF-0B2DD040737F}" destId="{D79DCAA2-FA79-4426-B91D-6D6FC6361F4C}" srcOrd="4" destOrd="0" presId="urn:microsoft.com/office/officeart/2005/8/layout/list1"/>
    <dgm:cxn modelId="{112BED5B-19E2-41B6-82CD-6E907F4D13DE}" type="presParOf" srcId="{D79DCAA2-FA79-4426-B91D-6D6FC6361F4C}" destId="{78540FBC-893D-4CA8-A415-1EB39A386112}" srcOrd="0" destOrd="0" presId="urn:microsoft.com/office/officeart/2005/8/layout/list1"/>
    <dgm:cxn modelId="{D8F1221B-6449-4A00-B840-BAF1B915A5A5}" type="presParOf" srcId="{D79DCAA2-FA79-4426-B91D-6D6FC6361F4C}" destId="{CCA6CF83-3E87-4B41-8FEC-62093EB85EA4}" srcOrd="1" destOrd="0" presId="urn:microsoft.com/office/officeart/2005/8/layout/list1"/>
    <dgm:cxn modelId="{A5388CA7-CB24-46ED-BDAC-45EAC6D6F829}" type="presParOf" srcId="{CCC5BEAE-0FCC-4B7D-87CF-0B2DD040737F}" destId="{B4BFD0C1-E469-4198-8659-8C585F0F881F}" srcOrd="5" destOrd="0" presId="urn:microsoft.com/office/officeart/2005/8/layout/list1"/>
    <dgm:cxn modelId="{C3952AD9-A7EE-45B6-ADF1-536AB72E3791}" type="presParOf" srcId="{CCC5BEAE-0FCC-4B7D-87CF-0B2DD040737F}" destId="{910415FD-B10C-431E-8C24-B9E77FE1DA9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F1BEFA-118B-47C1-B0E2-2265F0BB1E7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63C9AFD-5940-4923-BE54-4A1F4E1109C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b="0" i="0" u="none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gm:t>
    </dgm:pt>
    <dgm:pt modelId="{4171FD4E-4C32-4186-8F2A-6FDAE6AB5B03}" type="parTrans" cxnId="{353DF8CE-8E09-4F24-900D-4C1F1CEEE309}">
      <dgm:prSet/>
      <dgm:spPr/>
      <dgm:t>
        <a:bodyPr/>
        <a:lstStyle/>
        <a:p>
          <a:endParaRPr lang="en-US"/>
        </a:p>
      </dgm:t>
    </dgm:pt>
    <dgm:pt modelId="{46B37675-8A35-45CA-862C-C5516779CB37}" type="sibTrans" cxnId="{353DF8CE-8E09-4F24-900D-4C1F1CEEE309}">
      <dgm:prSet/>
      <dgm:spPr/>
      <dgm:t>
        <a:bodyPr/>
        <a:lstStyle/>
        <a:p>
          <a:endParaRPr lang="en-US"/>
        </a:p>
      </dgm:t>
    </dgm:pt>
    <dgm:pt modelId="{1B4766E2-816F-4F81-8061-283936AE6D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dirty="0">
            <a:solidFill>
              <a:schemeClr val="tx1"/>
            </a:solidFill>
            <a:ea typeface="+mn-lt"/>
            <a:cs typeface="+mn-lt"/>
          </a:endParaRPr>
        </a:p>
      </dgm:t>
    </dgm:pt>
    <dgm:pt modelId="{5E9B581C-3C4C-487C-BF8F-E8CDBF3B5212}" type="parTrans" cxnId="{F3B99A21-B7AC-454D-905C-A2DC0171A4C5}">
      <dgm:prSet/>
      <dgm:spPr/>
      <dgm:t>
        <a:bodyPr/>
        <a:lstStyle/>
        <a:p>
          <a:endParaRPr lang="en-US"/>
        </a:p>
      </dgm:t>
    </dgm:pt>
    <dgm:pt modelId="{0CBEBA8E-CD44-4FB5-AF93-DB51EA4C8C44}" type="sibTrans" cxnId="{F3B99A21-B7AC-454D-905C-A2DC0171A4C5}">
      <dgm:prSet/>
      <dgm:spPr/>
      <dgm:t>
        <a:bodyPr/>
        <a:lstStyle/>
        <a:p>
          <a:endParaRPr lang="en-US"/>
        </a:p>
      </dgm:t>
    </dgm:pt>
    <dgm:pt modelId="{974403B6-58D7-47B8-8975-39B5C552528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B13F1F97-83A7-43D2-B859-6B8BF7E6CCD2}" type="parTrans" cxnId="{AA1BDAD1-1181-4010-87E1-9F5BCC3A73C6}">
      <dgm:prSet/>
      <dgm:spPr/>
      <dgm:t>
        <a:bodyPr/>
        <a:lstStyle/>
        <a:p>
          <a:endParaRPr lang="en-US"/>
        </a:p>
      </dgm:t>
    </dgm:pt>
    <dgm:pt modelId="{47A19CAC-6215-4B47-9E6A-5983DCCD630C}" type="sibTrans" cxnId="{AA1BDAD1-1181-4010-87E1-9F5BCC3A73C6}">
      <dgm:prSet/>
      <dgm:spPr/>
      <dgm:t>
        <a:bodyPr/>
        <a:lstStyle/>
        <a:p>
          <a:endParaRPr lang="en-US"/>
        </a:p>
      </dgm:t>
    </dgm:pt>
    <dgm:pt modelId="{A774C274-7596-497D-B79C-C8DE07BEE6C5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EC293F95-C348-415F-B9B7-BECF3DB9A549}" type="parTrans" cxnId="{11916811-74F8-4C8D-BE91-7CD29255788F}">
      <dgm:prSet/>
      <dgm:spPr/>
      <dgm:t>
        <a:bodyPr/>
        <a:lstStyle/>
        <a:p>
          <a:endParaRPr lang="en-US"/>
        </a:p>
      </dgm:t>
    </dgm:pt>
    <dgm:pt modelId="{F67D9ED9-9FDD-42BE-B73A-8B692B5178D8}" type="sibTrans" cxnId="{11916811-74F8-4C8D-BE91-7CD29255788F}">
      <dgm:prSet/>
      <dgm:spPr/>
      <dgm:t>
        <a:bodyPr/>
        <a:lstStyle/>
        <a:p>
          <a:endParaRPr lang="en-US"/>
        </a:p>
      </dgm:t>
    </dgm:pt>
    <dgm:pt modelId="{834FB210-36B2-4F8D-9EA2-E370C3C1F123}" type="pres">
      <dgm:prSet presAssocID="{4DF1BEFA-118B-47C1-B0E2-2265F0BB1E74}" presName="diagram" presStyleCnt="0">
        <dgm:presLayoutVars>
          <dgm:dir/>
          <dgm:resizeHandles val="exact"/>
        </dgm:presLayoutVars>
      </dgm:prSet>
      <dgm:spPr/>
    </dgm:pt>
    <dgm:pt modelId="{78FFB3B7-0F6F-46BB-B198-B3A40FA4A346}" type="pres">
      <dgm:prSet presAssocID="{063C9AFD-5940-4923-BE54-4A1F4E1109CC}" presName="node" presStyleLbl="node1" presStyleIdx="0" presStyleCnt="4" custScaleX="137161">
        <dgm:presLayoutVars>
          <dgm:bulletEnabled val="1"/>
        </dgm:presLayoutVars>
      </dgm:prSet>
      <dgm:spPr/>
    </dgm:pt>
    <dgm:pt modelId="{B9CE5E5B-7FAA-44B8-8A1E-39A9EBC9470B}" type="pres">
      <dgm:prSet presAssocID="{46B37675-8A35-45CA-862C-C5516779CB37}" presName="sibTrans" presStyleCnt="0"/>
      <dgm:spPr/>
    </dgm:pt>
    <dgm:pt modelId="{E28F178D-7253-4998-BB6F-8036592D236E}" type="pres">
      <dgm:prSet presAssocID="{1B4766E2-816F-4F81-8061-283936AE6D41}" presName="node" presStyleLbl="node1" presStyleIdx="1" presStyleCnt="4" custScaleX="137740">
        <dgm:presLayoutVars>
          <dgm:bulletEnabled val="1"/>
        </dgm:presLayoutVars>
      </dgm:prSet>
      <dgm:spPr/>
    </dgm:pt>
    <dgm:pt modelId="{1DEBDC0C-17D7-4C5E-B3A5-393AD62E01D2}" type="pres">
      <dgm:prSet presAssocID="{0CBEBA8E-CD44-4FB5-AF93-DB51EA4C8C44}" presName="sibTrans" presStyleCnt="0"/>
      <dgm:spPr/>
    </dgm:pt>
    <dgm:pt modelId="{414D944E-CD1C-4B26-841B-A377E3E208A4}" type="pres">
      <dgm:prSet presAssocID="{974403B6-58D7-47B8-8975-39B5C5525283}" presName="node" presStyleLbl="node1" presStyleIdx="2" presStyleCnt="4" custScaleX="137161">
        <dgm:presLayoutVars>
          <dgm:bulletEnabled val="1"/>
        </dgm:presLayoutVars>
      </dgm:prSet>
      <dgm:spPr/>
    </dgm:pt>
    <dgm:pt modelId="{4434853A-EC77-4EB9-92BD-47FBE19B05D1}" type="pres">
      <dgm:prSet presAssocID="{47A19CAC-6215-4B47-9E6A-5983DCCD630C}" presName="sibTrans" presStyleCnt="0"/>
      <dgm:spPr/>
    </dgm:pt>
    <dgm:pt modelId="{B477FA37-B63D-45D1-974F-BFC3F8925C78}" type="pres">
      <dgm:prSet presAssocID="{A774C274-7596-497D-B79C-C8DE07BEE6C5}" presName="node" presStyleLbl="node1" presStyleIdx="3" presStyleCnt="4" custScaleX="137740">
        <dgm:presLayoutVars>
          <dgm:bulletEnabled val="1"/>
        </dgm:presLayoutVars>
      </dgm:prSet>
      <dgm:spPr/>
    </dgm:pt>
  </dgm:ptLst>
  <dgm:cxnLst>
    <dgm:cxn modelId="{11916811-74F8-4C8D-BE91-7CD29255788F}" srcId="{4DF1BEFA-118B-47C1-B0E2-2265F0BB1E74}" destId="{A774C274-7596-497D-B79C-C8DE07BEE6C5}" srcOrd="3" destOrd="0" parTransId="{EC293F95-C348-415F-B9B7-BECF3DB9A549}" sibTransId="{F67D9ED9-9FDD-42BE-B73A-8B692B5178D8}"/>
    <dgm:cxn modelId="{F3B99A21-B7AC-454D-905C-A2DC0171A4C5}" srcId="{4DF1BEFA-118B-47C1-B0E2-2265F0BB1E74}" destId="{1B4766E2-816F-4F81-8061-283936AE6D41}" srcOrd="1" destOrd="0" parTransId="{5E9B581C-3C4C-487C-BF8F-E8CDBF3B5212}" sibTransId="{0CBEBA8E-CD44-4FB5-AF93-DB51EA4C8C44}"/>
    <dgm:cxn modelId="{2C9D2663-D742-4B8A-B520-CF64BF6BDD79}" type="presOf" srcId="{1B4766E2-816F-4F81-8061-283936AE6D41}" destId="{E28F178D-7253-4998-BB6F-8036592D236E}" srcOrd="0" destOrd="0" presId="urn:microsoft.com/office/officeart/2005/8/layout/default"/>
    <dgm:cxn modelId="{14B77959-44EF-4FEC-A1F2-12743A6D27CE}" type="presOf" srcId="{063C9AFD-5940-4923-BE54-4A1F4E1109CC}" destId="{78FFB3B7-0F6F-46BB-B198-B3A40FA4A346}" srcOrd="0" destOrd="0" presId="urn:microsoft.com/office/officeart/2005/8/layout/default"/>
    <dgm:cxn modelId="{DE5F6CA3-E532-4382-816C-FD2C9D895A96}" type="presOf" srcId="{974403B6-58D7-47B8-8975-39B5C5525283}" destId="{414D944E-CD1C-4B26-841B-A377E3E208A4}" srcOrd="0" destOrd="0" presId="urn:microsoft.com/office/officeart/2005/8/layout/default"/>
    <dgm:cxn modelId="{353DF8CE-8E09-4F24-900D-4C1F1CEEE309}" srcId="{4DF1BEFA-118B-47C1-B0E2-2265F0BB1E74}" destId="{063C9AFD-5940-4923-BE54-4A1F4E1109CC}" srcOrd="0" destOrd="0" parTransId="{4171FD4E-4C32-4186-8F2A-6FDAE6AB5B03}" sibTransId="{46B37675-8A35-45CA-862C-C5516779CB37}"/>
    <dgm:cxn modelId="{AA1BDAD1-1181-4010-87E1-9F5BCC3A73C6}" srcId="{4DF1BEFA-118B-47C1-B0E2-2265F0BB1E74}" destId="{974403B6-58D7-47B8-8975-39B5C5525283}" srcOrd="2" destOrd="0" parTransId="{B13F1F97-83A7-43D2-B859-6B8BF7E6CCD2}" sibTransId="{47A19CAC-6215-4B47-9E6A-5983DCCD630C}"/>
    <dgm:cxn modelId="{39FAC3D5-2C3C-41B0-A2C0-CEDE445DECF3}" type="presOf" srcId="{A774C274-7596-497D-B79C-C8DE07BEE6C5}" destId="{B477FA37-B63D-45D1-974F-BFC3F8925C78}" srcOrd="0" destOrd="0" presId="urn:microsoft.com/office/officeart/2005/8/layout/default"/>
    <dgm:cxn modelId="{966441F0-0E33-4D32-8762-72C500D5E8E3}" type="presOf" srcId="{4DF1BEFA-118B-47C1-B0E2-2265F0BB1E74}" destId="{834FB210-36B2-4F8D-9EA2-E370C3C1F123}" srcOrd="0" destOrd="0" presId="urn:microsoft.com/office/officeart/2005/8/layout/default"/>
    <dgm:cxn modelId="{D02A5C11-45F7-4231-8251-2016D5BF777B}" type="presParOf" srcId="{834FB210-36B2-4F8D-9EA2-E370C3C1F123}" destId="{78FFB3B7-0F6F-46BB-B198-B3A40FA4A346}" srcOrd="0" destOrd="0" presId="urn:microsoft.com/office/officeart/2005/8/layout/default"/>
    <dgm:cxn modelId="{1EF06146-40A2-4E6A-BBA3-537602340FD9}" type="presParOf" srcId="{834FB210-36B2-4F8D-9EA2-E370C3C1F123}" destId="{B9CE5E5B-7FAA-44B8-8A1E-39A9EBC9470B}" srcOrd="1" destOrd="0" presId="urn:microsoft.com/office/officeart/2005/8/layout/default"/>
    <dgm:cxn modelId="{7A29FA9F-ACAB-43EA-812E-8E358B6208F0}" type="presParOf" srcId="{834FB210-36B2-4F8D-9EA2-E370C3C1F123}" destId="{E28F178D-7253-4998-BB6F-8036592D236E}" srcOrd="2" destOrd="0" presId="urn:microsoft.com/office/officeart/2005/8/layout/default"/>
    <dgm:cxn modelId="{5AF44FD2-08EA-411F-B1EF-63372435266D}" type="presParOf" srcId="{834FB210-36B2-4F8D-9EA2-E370C3C1F123}" destId="{1DEBDC0C-17D7-4C5E-B3A5-393AD62E01D2}" srcOrd="3" destOrd="0" presId="urn:microsoft.com/office/officeart/2005/8/layout/default"/>
    <dgm:cxn modelId="{574892C8-3FDF-4052-95EF-D34528ABC778}" type="presParOf" srcId="{834FB210-36B2-4F8D-9EA2-E370C3C1F123}" destId="{414D944E-CD1C-4B26-841B-A377E3E208A4}" srcOrd="4" destOrd="0" presId="urn:microsoft.com/office/officeart/2005/8/layout/default"/>
    <dgm:cxn modelId="{1673BA7F-5804-4B52-8ED4-72D2ABE04F10}" type="presParOf" srcId="{834FB210-36B2-4F8D-9EA2-E370C3C1F123}" destId="{4434853A-EC77-4EB9-92BD-47FBE19B05D1}" srcOrd="5" destOrd="0" presId="urn:microsoft.com/office/officeart/2005/8/layout/default"/>
    <dgm:cxn modelId="{B4E9224D-1810-40F0-83C0-F555271AE25B}" type="presParOf" srcId="{834FB210-36B2-4F8D-9EA2-E370C3C1F123}" destId="{B477FA37-B63D-45D1-974F-BFC3F8925C7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1BACDF-EC95-4B98-88BD-607BB70982D1}" type="doc">
      <dgm:prSet loTypeId="urn:microsoft.com/office/officeart/2005/8/layout/matrix1" loCatId="matrix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0F1A05F-D885-4A9B-8082-15A1837441D5}">
      <dgm:prSet phldrT="[Text]"/>
      <dgm:spPr/>
      <dgm:t>
        <a:bodyPr/>
        <a:lstStyle/>
        <a:p>
          <a:r>
            <a:rPr lang="en-US" dirty="0">
              <a:cs typeface="Calibri Light"/>
            </a:rPr>
            <a:t>GC</a:t>
          </a:r>
          <a:endParaRPr lang="en-US" dirty="0"/>
        </a:p>
      </dgm:t>
    </dgm:pt>
    <dgm:pt modelId="{9B6EBCE9-FAFF-4A2B-8255-CF18D0B4EC85}" type="parTrans" cxnId="{73D72A9D-ABC4-4303-8B6A-F016E2FA0EC3}">
      <dgm:prSet/>
      <dgm:spPr/>
      <dgm:t>
        <a:bodyPr/>
        <a:lstStyle/>
        <a:p>
          <a:endParaRPr lang="en-US"/>
        </a:p>
      </dgm:t>
    </dgm:pt>
    <dgm:pt modelId="{A67751BA-118D-4281-9859-1A8D3D02C6AD}" type="sibTrans" cxnId="{73D72A9D-ABC4-4303-8B6A-F016E2FA0EC3}">
      <dgm:prSet/>
      <dgm:spPr/>
      <dgm:t>
        <a:bodyPr/>
        <a:lstStyle/>
        <a:p>
          <a:endParaRPr lang="en-US"/>
        </a:p>
      </dgm:t>
    </dgm:pt>
    <dgm:pt modelId="{490DAFFC-3D60-436B-B71F-FFF716FDF5E7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gm:t>
    </dgm:pt>
    <dgm:pt modelId="{A1225F35-52A6-4EA3-A52C-59388E8104DB}" type="parTrans" cxnId="{B809BC7F-D4EB-4A99-8481-2AC73249B763}">
      <dgm:prSet/>
      <dgm:spPr/>
      <dgm:t>
        <a:bodyPr/>
        <a:lstStyle/>
        <a:p>
          <a:endParaRPr lang="en-US"/>
        </a:p>
      </dgm:t>
    </dgm:pt>
    <dgm:pt modelId="{9E1776F4-5B15-4CBF-B488-586C0727356E}" type="sibTrans" cxnId="{B809BC7F-D4EB-4A99-8481-2AC73249B763}">
      <dgm:prSet/>
      <dgm:spPr/>
      <dgm:t>
        <a:bodyPr/>
        <a:lstStyle/>
        <a:p>
          <a:endParaRPr lang="en-US"/>
        </a:p>
      </dgm:t>
    </dgm:pt>
    <dgm:pt modelId="{6B85DE6D-28CE-4D62-9BA2-123C51B6881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dirty="0">
            <a:solidFill>
              <a:schemeClr val="tx1"/>
            </a:solidFill>
          </a:endParaRPr>
        </a:p>
      </dgm:t>
    </dgm:pt>
    <dgm:pt modelId="{C53BD7F1-8551-4D90-A3F8-67C7148000FF}" type="parTrans" cxnId="{6C60BDEB-8781-407E-B9BC-3F653CE5A673}">
      <dgm:prSet/>
      <dgm:spPr/>
      <dgm:t>
        <a:bodyPr/>
        <a:lstStyle/>
        <a:p>
          <a:endParaRPr lang="en-US"/>
        </a:p>
      </dgm:t>
    </dgm:pt>
    <dgm:pt modelId="{BE472D7E-96EF-430E-AFB8-24E2C74D2D1F}" type="sibTrans" cxnId="{6C60BDEB-8781-407E-B9BC-3F653CE5A673}">
      <dgm:prSet/>
      <dgm:spPr/>
      <dgm:t>
        <a:bodyPr/>
        <a:lstStyle/>
        <a:p>
          <a:endParaRPr lang="en-US"/>
        </a:p>
      </dgm:t>
    </dgm:pt>
    <dgm:pt modelId="{7C654615-6231-4070-A5D6-9A6AB75610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dirty="0">
            <a:solidFill>
              <a:schemeClr val="tx1"/>
            </a:solidFill>
          </a:endParaRPr>
        </a:p>
      </dgm:t>
    </dgm:pt>
    <dgm:pt modelId="{A9269E87-8B88-4585-8EB4-8DC36DC9DAD5}" type="parTrans" cxnId="{E51CBF15-3925-4946-BA90-A675E62CFBCD}">
      <dgm:prSet/>
      <dgm:spPr/>
      <dgm:t>
        <a:bodyPr/>
        <a:lstStyle/>
        <a:p>
          <a:endParaRPr lang="en-US"/>
        </a:p>
      </dgm:t>
    </dgm:pt>
    <dgm:pt modelId="{E9175186-7481-4BBF-9FB2-E9C5CD40894C}" type="sibTrans" cxnId="{E51CBF15-3925-4946-BA90-A675E62CFBCD}">
      <dgm:prSet/>
      <dgm:spPr/>
      <dgm:t>
        <a:bodyPr/>
        <a:lstStyle/>
        <a:p>
          <a:endParaRPr lang="en-US"/>
        </a:p>
      </dgm:t>
    </dgm:pt>
    <dgm:pt modelId="{99246810-23E1-46A9-A84C-47898BDC6E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dirty="0">
            <a:solidFill>
              <a:schemeClr val="tx1"/>
            </a:solidFill>
          </a:endParaRPr>
        </a:p>
      </dgm:t>
    </dgm:pt>
    <dgm:pt modelId="{BD83E8C3-D717-4933-9373-E8D0E964D8E1}" type="parTrans" cxnId="{3B32457D-C1D6-4B6F-8927-84305B577FDE}">
      <dgm:prSet/>
      <dgm:spPr/>
      <dgm:t>
        <a:bodyPr/>
        <a:lstStyle/>
        <a:p>
          <a:endParaRPr lang="en-US"/>
        </a:p>
      </dgm:t>
    </dgm:pt>
    <dgm:pt modelId="{1CA49759-F0F4-4897-9083-8127C0AF86B1}" type="sibTrans" cxnId="{3B32457D-C1D6-4B6F-8927-84305B577FDE}">
      <dgm:prSet/>
      <dgm:spPr/>
      <dgm:t>
        <a:bodyPr/>
        <a:lstStyle/>
        <a:p>
          <a:endParaRPr lang="en-US"/>
        </a:p>
      </dgm:t>
    </dgm:pt>
    <dgm:pt modelId="{2C237828-44A0-41ED-AADB-C90BC772B8FB}" type="pres">
      <dgm:prSet presAssocID="{ED1BACDF-EC95-4B98-88BD-607BB70982D1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9AF5484-CA64-4231-95BE-EAFF31E4E34E}" type="pres">
      <dgm:prSet presAssocID="{ED1BACDF-EC95-4B98-88BD-607BB70982D1}" presName="matrix" presStyleCnt="0"/>
      <dgm:spPr/>
    </dgm:pt>
    <dgm:pt modelId="{AAA8B46F-DA6B-4C4D-B08A-1730BEEA80DD}" type="pres">
      <dgm:prSet presAssocID="{ED1BACDF-EC95-4B98-88BD-607BB70982D1}" presName="tile1" presStyleLbl="node1" presStyleIdx="0" presStyleCnt="4" custLinFactNeighborX="0" custLinFactNeighborY="0"/>
      <dgm:spPr/>
    </dgm:pt>
    <dgm:pt modelId="{CFC0FFB2-3E04-425D-BB5D-11B87CB31FBD}" type="pres">
      <dgm:prSet presAssocID="{ED1BACDF-EC95-4B98-88BD-607BB70982D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CE6C2E2-397B-4679-82B7-7207F4058DA7}" type="pres">
      <dgm:prSet presAssocID="{ED1BACDF-EC95-4B98-88BD-607BB70982D1}" presName="tile2" presStyleLbl="node1" presStyleIdx="1" presStyleCnt="4"/>
      <dgm:spPr/>
    </dgm:pt>
    <dgm:pt modelId="{38A1C550-2BB5-4D4C-8219-B24E6DD71366}" type="pres">
      <dgm:prSet presAssocID="{ED1BACDF-EC95-4B98-88BD-607BB70982D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8468795-8F32-480A-BA73-815DB839126D}" type="pres">
      <dgm:prSet presAssocID="{ED1BACDF-EC95-4B98-88BD-607BB70982D1}" presName="tile3" presStyleLbl="node1" presStyleIdx="2" presStyleCnt="4"/>
      <dgm:spPr/>
    </dgm:pt>
    <dgm:pt modelId="{E301C162-A929-4AE9-A9B5-3727DCDC0C6C}" type="pres">
      <dgm:prSet presAssocID="{ED1BACDF-EC95-4B98-88BD-607BB70982D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C40D77F-2745-49FF-AB7A-6A3E8DD2058B}" type="pres">
      <dgm:prSet presAssocID="{ED1BACDF-EC95-4B98-88BD-607BB70982D1}" presName="tile4" presStyleLbl="node1" presStyleIdx="3" presStyleCnt="4"/>
      <dgm:spPr/>
    </dgm:pt>
    <dgm:pt modelId="{6229BB13-6A4F-454A-906A-D729690ACF1F}" type="pres">
      <dgm:prSet presAssocID="{ED1BACDF-EC95-4B98-88BD-607BB70982D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764ABC8-33A6-4250-8C1F-3FDB73DD413F}" type="pres">
      <dgm:prSet presAssocID="{ED1BACDF-EC95-4B98-88BD-607BB70982D1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9A8CF610-76FA-4BC3-B6CC-B73679644141}" type="presOf" srcId="{99246810-23E1-46A9-A84C-47898BDC6EC4}" destId="{6229BB13-6A4F-454A-906A-D729690ACF1F}" srcOrd="1" destOrd="0" presId="urn:microsoft.com/office/officeart/2005/8/layout/matrix1"/>
    <dgm:cxn modelId="{555D0F11-AE18-479B-BAF6-8460F57F6368}" type="presOf" srcId="{6B85DE6D-28CE-4D62-9BA2-123C51B6881C}" destId="{FCE6C2E2-397B-4679-82B7-7207F4058DA7}" srcOrd="0" destOrd="0" presId="urn:microsoft.com/office/officeart/2005/8/layout/matrix1"/>
    <dgm:cxn modelId="{E51CBF15-3925-4946-BA90-A675E62CFBCD}" srcId="{E0F1A05F-D885-4A9B-8082-15A1837441D5}" destId="{7C654615-6231-4070-A5D6-9A6AB75610C4}" srcOrd="2" destOrd="0" parTransId="{A9269E87-8B88-4585-8EB4-8DC36DC9DAD5}" sibTransId="{E9175186-7481-4BBF-9FB2-E9C5CD40894C}"/>
    <dgm:cxn modelId="{01BECC18-60C6-4562-A344-41097226E9D7}" type="presOf" srcId="{7C654615-6231-4070-A5D6-9A6AB75610C4}" destId="{E301C162-A929-4AE9-A9B5-3727DCDC0C6C}" srcOrd="1" destOrd="0" presId="urn:microsoft.com/office/officeart/2005/8/layout/matrix1"/>
    <dgm:cxn modelId="{6623391C-48CB-470E-9308-33C30FD3858D}" type="presOf" srcId="{ED1BACDF-EC95-4B98-88BD-607BB70982D1}" destId="{2C237828-44A0-41ED-AADB-C90BC772B8FB}" srcOrd="0" destOrd="0" presId="urn:microsoft.com/office/officeart/2005/8/layout/matrix1"/>
    <dgm:cxn modelId="{4E0B8B2F-2963-4EB4-AB77-3E43E15A11B0}" type="presOf" srcId="{E0F1A05F-D885-4A9B-8082-15A1837441D5}" destId="{8764ABC8-33A6-4250-8C1F-3FDB73DD413F}" srcOrd="0" destOrd="0" presId="urn:microsoft.com/office/officeart/2005/8/layout/matrix1"/>
    <dgm:cxn modelId="{910E4939-9021-4FDA-AC5E-890FEF36D8E5}" type="presOf" srcId="{99246810-23E1-46A9-A84C-47898BDC6EC4}" destId="{9C40D77F-2745-49FF-AB7A-6A3E8DD2058B}" srcOrd="0" destOrd="0" presId="urn:microsoft.com/office/officeart/2005/8/layout/matrix1"/>
    <dgm:cxn modelId="{B7A0E13A-7EF1-4E2D-AC70-F212784CF1AE}" type="presOf" srcId="{490DAFFC-3D60-436B-B71F-FFF716FDF5E7}" destId="{AAA8B46F-DA6B-4C4D-B08A-1730BEEA80DD}" srcOrd="0" destOrd="0" presId="urn:microsoft.com/office/officeart/2005/8/layout/matrix1"/>
    <dgm:cxn modelId="{46AAD961-91F7-4AB4-BF5B-146289151814}" type="presOf" srcId="{490DAFFC-3D60-436B-B71F-FFF716FDF5E7}" destId="{CFC0FFB2-3E04-425D-BB5D-11B87CB31FBD}" srcOrd="1" destOrd="0" presId="urn:microsoft.com/office/officeart/2005/8/layout/matrix1"/>
    <dgm:cxn modelId="{CE7EBB53-77D4-4098-8711-F1C0B63CFA58}" type="presOf" srcId="{6B85DE6D-28CE-4D62-9BA2-123C51B6881C}" destId="{38A1C550-2BB5-4D4C-8219-B24E6DD71366}" srcOrd="1" destOrd="0" presId="urn:microsoft.com/office/officeart/2005/8/layout/matrix1"/>
    <dgm:cxn modelId="{3B32457D-C1D6-4B6F-8927-84305B577FDE}" srcId="{E0F1A05F-D885-4A9B-8082-15A1837441D5}" destId="{99246810-23E1-46A9-A84C-47898BDC6EC4}" srcOrd="3" destOrd="0" parTransId="{BD83E8C3-D717-4933-9373-E8D0E964D8E1}" sibTransId="{1CA49759-F0F4-4897-9083-8127C0AF86B1}"/>
    <dgm:cxn modelId="{B809BC7F-D4EB-4A99-8481-2AC73249B763}" srcId="{E0F1A05F-D885-4A9B-8082-15A1837441D5}" destId="{490DAFFC-3D60-436B-B71F-FFF716FDF5E7}" srcOrd="0" destOrd="0" parTransId="{A1225F35-52A6-4EA3-A52C-59388E8104DB}" sibTransId="{9E1776F4-5B15-4CBF-B488-586C0727356E}"/>
    <dgm:cxn modelId="{73D72A9D-ABC4-4303-8B6A-F016E2FA0EC3}" srcId="{ED1BACDF-EC95-4B98-88BD-607BB70982D1}" destId="{E0F1A05F-D885-4A9B-8082-15A1837441D5}" srcOrd="0" destOrd="0" parTransId="{9B6EBCE9-FAFF-4A2B-8255-CF18D0B4EC85}" sibTransId="{A67751BA-118D-4281-9859-1A8D3D02C6AD}"/>
    <dgm:cxn modelId="{7BC1C2AA-5D2B-4B35-AC40-BED9BC3C51D7}" type="presOf" srcId="{7C654615-6231-4070-A5D6-9A6AB75610C4}" destId="{38468795-8F32-480A-BA73-815DB839126D}" srcOrd="0" destOrd="0" presId="urn:microsoft.com/office/officeart/2005/8/layout/matrix1"/>
    <dgm:cxn modelId="{6C60BDEB-8781-407E-B9BC-3F653CE5A673}" srcId="{E0F1A05F-D885-4A9B-8082-15A1837441D5}" destId="{6B85DE6D-28CE-4D62-9BA2-123C51B6881C}" srcOrd="1" destOrd="0" parTransId="{C53BD7F1-8551-4D90-A3F8-67C7148000FF}" sibTransId="{BE472D7E-96EF-430E-AFB8-24E2C74D2D1F}"/>
    <dgm:cxn modelId="{41484658-B210-4261-B92F-EC3D2BB6EFD1}" type="presParOf" srcId="{2C237828-44A0-41ED-AADB-C90BC772B8FB}" destId="{09AF5484-CA64-4231-95BE-EAFF31E4E34E}" srcOrd="0" destOrd="0" presId="urn:microsoft.com/office/officeart/2005/8/layout/matrix1"/>
    <dgm:cxn modelId="{DCDF6358-2EE2-45F2-9A93-6829D32C5A0F}" type="presParOf" srcId="{09AF5484-CA64-4231-95BE-EAFF31E4E34E}" destId="{AAA8B46F-DA6B-4C4D-B08A-1730BEEA80DD}" srcOrd="0" destOrd="0" presId="urn:microsoft.com/office/officeart/2005/8/layout/matrix1"/>
    <dgm:cxn modelId="{563AF7A6-9D5D-43EA-98C9-2441F8E3C870}" type="presParOf" srcId="{09AF5484-CA64-4231-95BE-EAFF31E4E34E}" destId="{CFC0FFB2-3E04-425D-BB5D-11B87CB31FBD}" srcOrd="1" destOrd="0" presId="urn:microsoft.com/office/officeart/2005/8/layout/matrix1"/>
    <dgm:cxn modelId="{53F91269-E8FF-4CBE-9B44-22BE8FBA2E78}" type="presParOf" srcId="{09AF5484-CA64-4231-95BE-EAFF31E4E34E}" destId="{FCE6C2E2-397B-4679-82B7-7207F4058DA7}" srcOrd="2" destOrd="0" presId="urn:microsoft.com/office/officeart/2005/8/layout/matrix1"/>
    <dgm:cxn modelId="{00D25160-D31D-4E02-9655-271F69CAB0D1}" type="presParOf" srcId="{09AF5484-CA64-4231-95BE-EAFF31E4E34E}" destId="{38A1C550-2BB5-4D4C-8219-B24E6DD71366}" srcOrd="3" destOrd="0" presId="urn:microsoft.com/office/officeart/2005/8/layout/matrix1"/>
    <dgm:cxn modelId="{AEB79294-715C-4F93-A9CB-150DAE92B0AE}" type="presParOf" srcId="{09AF5484-CA64-4231-95BE-EAFF31E4E34E}" destId="{38468795-8F32-480A-BA73-815DB839126D}" srcOrd="4" destOrd="0" presId="urn:microsoft.com/office/officeart/2005/8/layout/matrix1"/>
    <dgm:cxn modelId="{B29DFED3-A2C8-41B1-81A3-3FDEFDA2EF52}" type="presParOf" srcId="{09AF5484-CA64-4231-95BE-EAFF31E4E34E}" destId="{E301C162-A929-4AE9-A9B5-3727DCDC0C6C}" srcOrd="5" destOrd="0" presId="urn:microsoft.com/office/officeart/2005/8/layout/matrix1"/>
    <dgm:cxn modelId="{6B33F4C3-284F-43F6-8609-81F6163B244C}" type="presParOf" srcId="{09AF5484-CA64-4231-95BE-EAFF31E4E34E}" destId="{9C40D77F-2745-49FF-AB7A-6A3E8DD2058B}" srcOrd="6" destOrd="0" presId="urn:microsoft.com/office/officeart/2005/8/layout/matrix1"/>
    <dgm:cxn modelId="{4484738A-9DBC-4F65-A4F4-DD5A1A1F1A96}" type="presParOf" srcId="{09AF5484-CA64-4231-95BE-EAFF31E4E34E}" destId="{6229BB13-6A4F-454A-906A-D729690ACF1F}" srcOrd="7" destOrd="0" presId="urn:microsoft.com/office/officeart/2005/8/layout/matrix1"/>
    <dgm:cxn modelId="{28D0EA83-F041-4A06-9B41-AE39C1F86F3A}" type="presParOf" srcId="{2C237828-44A0-41ED-AADB-C90BC772B8FB}" destId="{8764ABC8-33A6-4250-8C1F-3FDB73DD413F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75D320-C41D-408D-8659-D3B0F03FD5F3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DF00AECB-7FA2-43EB-9274-70E118D38A94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С/С++ код </a:t>
          </a:r>
        </a:p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в потоке </a:t>
          </a:r>
        </a:p>
      </dgm:t>
    </dgm:pt>
    <dgm:pt modelId="{D3C89D17-9260-4C48-92BB-2ADAC9E97B11}" type="parTrans" cxnId="{887137DD-C764-4DF5-B1D1-CEE26BEBA8F5}">
      <dgm:prSet/>
      <dgm:spPr/>
      <dgm:t>
        <a:bodyPr/>
        <a:lstStyle/>
        <a:p>
          <a:endParaRPr lang="en-US"/>
        </a:p>
      </dgm:t>
    </dgm:pt>
    <dgm:pt modelId="{C9DDF9DB-23F5-458E-82A5-063BB74989C2}" type="sibTrans" cxnId="{887137DD-C764-4DF5-B1D1-CEE26BEBA8F5}">
      <dgm:prSet/>
      <dgm:spPr/>
      <dgm:t>
        <a:bodyPr/>
        <a:lstStyle/>
        <a:p>
          <a:endParaRPr lang="en-US"/>
        </a:p>
      </dgm:t>
    </dgm:pt>
    <dgm:pt modelId="{D21A96D8-0087-46A2-BF0B-B839599932D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A938200C-948D-489C-92A1-D8CCBDE4EE86}" type="parTrans" cxnId="{6B99A207-BD23-439B-A357-D68B8A095A9E}">
      <dgm:prSet/>
      <dgm:spPr/>
      <dgm:t>
        <a:bodyPr/>
        <a:lstStyle/>
        <a:p>
          <a:endParaRPr lang="en-US"/>
        </a:p>
      </dgm:t>
    </dgm:pt>
    <dgm:pt modelId="{FA6190ED-B8DD-4A26-9C82-8833FCB856FD}" type="sibTrans" cxnId="{6B99A207-BD23-439B-A357-D68B8A095A9E}">
      <dgm:prSet/>
      <dgm:spPr/>
      <dgm:t>
        <a:bodyPr/>
        <a:lstStyle/>
        <a:p>
          <a:endParaRPr lang="en-US"/>
        </a:p>
      </dgm:t>
    </dgm:pt>
    <dgm:pt modelId="{DE5DCF11-3C02-4204-AF81-4C684916EE92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ru-RU" sz="24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dirty="0">
              <a:solidFill>
                <a:schemeClr val="tx1"/>
              </a:solidFill>
              <a:latin typeface="+mn-lt"/>
            </a:rPr>
            <a:t> среду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DD33AB94-7BFE-4F75-9CC6-640B55E925AB}" type="parTrans" cxnId="{E8351916-3432-4466-A4A1-A2CF58FC838F}">
      <dgm:prSet/>
      <dgm:spPr/>
      <dgm:t>
        <a:bodyPr/>
        <a:lstStyle/>
        <a:p>
          <a:endParaRPr lang="en-US"/>
        </a:p>
      </dgm:t>
    </dgm:pt>
    <dgm:pt modelId="{FBBEEA26-344B-4519-8191-29AB14E2B131}" type="sibTrans" cxnId="{E8351916-3432-4466-A4A1-A2CF58FC838F}">
      <dgm:prSet/>
      <dgm:spPr/>
      <dgm:t>
        <a:bodyPr/>
        <a:lstStyle/>
        <a:p>
          <a:endParaRPr lang="en-US"/>
        </a:p>
      </dgm:t>
    </dgm:pt>
    <dgm:pt modelId="{FC84059B-47AB-453E-B091-EA7C693B8BDB}" type="pres">
      <dgm:prSet presAssocID="{7775D320-C41D-408D-8659-D3B0F03FD5F3}" presName="Name0" presStyleCnt="0">
        <dgm:presLayoutVars>
          <dgm:dir/>
          <dgm:animLvl val="lvl"/>
          <dgm:resizeHandles val="exact"/>
        </dgm:presLayoutVars>
      </dgm:prSet>
      <dgm:spPr/>
    </dgm:pt>
    <dgm:pt modelId="{916753BB-49FA-418A-A7BD-9D25061F4F15}" type="pres">
      <dgm:prSet presAssocID="{DF00AECB-7FA2-43EB-9274-70E118D38A94}" presName="parTxOnly" presStyleLbl="node1" presStyleIdx="0" presStyleCnt="3" custScaleX="74330">
        <dgm:presLayoutVars>
          <dgm:chMax val="0"/>
          <dgm:chPref val="0"/>
          <dgm:bulletEnabled val="1"/>
        </dgm:presLayoutVars>
      </dgm:prSet>
      <dgm:spPr/>
    </dgm:pt>
    <dgm:pt modelId="{F326DB14-A29B-414F-9AB8-621C1A8D5A89}" type="pres">
      <dgm:prSet presAssocID="{C9DDF9DB-23F5-458E-82A5-063BB74989C2}" presName="parTxOnlySpace" presStyleCnt="0"/>
      <dgm:spPr/>
    </dgm:pt>
    <dgm:pt modelId="{4C57D640-1CEB-4927-8060-CD45B61FA8AD}" type="pres">
      <dgm:prSet presAssocID="{D21A96D8-0087-46A2-BF0B-B839599932DD}" presName="parTxOnly" presStyleLbl="node1" presStyleIdx="1" presStyleCnt="3" custScaleX="110057">
        <dgm:presLayoutVars>
          <dgm:chMax val="0"/>
          <dgm:chPref val="0"/>
          <dgm:bulletEnabled val="1"/>
        </dgm:presLayoutVars>
      </dgm:prSet>
      <dgm:spPr/>
    </dgm:pt>
    <dgm:pt modelId="{294B852C-91DA-4C21-A78C-7F3FD088F9E1}" type="pres">
      <dgm:prSet presAssocID="{FA6190ED-B8DD-4A26-9C82-8833FCB856FD}" presName="parTxOnlySpace" presStyleCnt="0"/>
      <dgm:spPr/>
    </dgm:pt>
    <dgm:pt modelId="{A4B04B0E-0EAB-4ADC-93F7-138D0BF7D7A5}" type="pres">
      <dgm:prSet presAssocID="{DE5DCF11-3C02-4204-AF81-4C684916EE92}" presName="parTxOnly" presStyleLbl="node1" presStyleIdx="2" presStyleCnt="3" custScaleX="93773">
        <dgm:presLayoutVars>
          <dgm:chMax val="0"/>
          <dgm:chPref val="0"/>
          <dgm:bulletEnabled val="1"/>
        </dgm:presLayoutVars>
      </dgm:prSet>
      <dgm:spPr/>
    </dgm:pt>
  </dgm:ptLst>
  <dgm:cxnLst>
    <dgm:cxn modelId="{6B99A207-BD23-439B-A357-D68B8A095A9E}" srcId="{7775D320-C41D-408D-8659-D3B0F03FD5F3}" destId="{D21A96D8-0087-46A2-BF0B-B839599932DD}" srcOrd="1" destOrd="0" parTransId="{A938200C-948D-489C-92A1-D8CCBDE4EE86}" sibTransId="{FA6190ED-B8DD-4A26-9C82-8833FCB856FD}"/>
    <dgm:cxn modelId="{E8351916-3432-4466-A4A1-A2CF58FC838F}" srcId="{7775D320-C41D-408D-8659-D3B0F03FD5F3}" destId="{DE5DCF11-3C02-4204-AF81-4C684916EE92}" srcOrd="2" destOrd="0" parTransId="{DD33AB94-7BFE-4F75-9CC6-640B55E925AB}" sibTransId="{FBBEEA26-344B-4519-8191-29AB14E2B131}"/>
    <dgm:cxn modelId="{FBB7ED2A-2551-4D05-960A-081BD862696C}" type="presOf" srcId="{DF00AECB-7FA2-43EB-9274-70E118D38A94}" destId="{916753BB-49FA-418A-A7BD-9D25061F4F15}" srcOrd="0" destOrd="0" presId="urn:microsoft.com/office/officeart/2005/8/layout/chevron1"/>
    <dgm:cxn modelId="{874DC14C-F50B-434C-AA6D-79709BDBA6B1}" type="presOf" srcId="{D21A96D8-0087-46A2-BF0B-B839599932DD}" destId="{4C57D640-1CEB-4927-8060-CD45B61FA8AD}" srcOrd="0" destOrd="0" presId="urn:microsoft.com/office/officeart/2005/8/layout/chevron1"/>
    <dgm:cxn modelId="{66BB2E50-A902-4393-A06E-8F5935301B86}" type="presOf" srcId="{7775D320-C41D-408D-8659-D3B0F03FD5F3}" destId="{FC84059B-47AB-453E-B091-EA7C693B8BDB}" srcOrd="0" destOrd="0" presId="urn:microsoft.com/office/officeart/2005/8/layout/chevron1"/>
    <dgm:cxn modelId="{887137DD-C764-4DF5-B1D1-CEE26BEBA8F5}" srcId="{7775D320-C41D-408D-8659-D3B0F03FD5F3}" destId="{DF00AECB-7FA2-43EB-9274-70E118D38A94}" srcOrd="0" destOrd="0" parTransId="{D3C89D17-9260-4C48-92BB-2ADAC9E97B11}" sibTransId="{C9DDF9DB-23F5-458E-82A5-063BB74989C2}"/>
    <dgm:cxn modelId="{4F7909E9-933C-4511-B001-16C205E8ABA9}" type="presOf" srcId="{DE5DCF11-3C02-4204-AF81-4C684916EE92}" destId="{A4B04B0E-0EAB-4ADC-93F7-138D0BF7D7A5}" srcOrd="0" destOrd="0" presId="urn:microsoft.com/office/officeart/2005/8/layout/chevron1"/>
    <dgm:cxn modelId="{F4669856-0B8F-4589-8ED6-25459A8AD803}" type="presParOf" srcId="{FC84059B-47AB-453E-B091-EA7C693B8BDB}" destId="{916753BB-49FA-418A-A7BD-9D25061F4F15}" srcOrd="0" destOrd="0" presId="urn:microsoft.com/office/officeart/2005/8/layout/chevron1"/>
    <dgm:cxn modelId="{A359C6B7-168F-4C44-85B0-B6497E32E4AF}" type="presParOf" srcId="{FC84059B-47AB-453E-B091-EA7C693B8BDB}" destId="{F326DB14-A29B-414F-9AB8-621C1A8D5A89}" srcOrd="1" destOrd="0" presId="urn:microsoft.com/office/officeart/2005/8/layout/chevron1"/>
    <dgm:cxn modelId="{9ED8EB2E-1AF0-4951-8696-81E3C4C2D313}" type="presParOf" srcId="{FC84059B-47AB-453E-B091-EA7C693B8BDB}" destId="{4C57D640-1CEB-4927-8060-CD45B61FA8AD}" srcOrd="2" destOrd="0" presId="urn:microsoft.com/office/officeart/2005/8/layout/chevron1"/>
    <dgm:cxn modelId="{2651B3AB-DC6D-45F5-BF72-7879152F7FE7}" type="presParOf" srcId="{FC84059B-47AB-453E-B091-EA7C693B8BDB}" destId="{294B852C-91DA-4C21-A78C-7F3FD088F9E1}" srcOrd="3" destOrd="0" presId="urn:microsoft.com/office/officeart/2005/8/layout/chevron1"/>
    <dgm:cxn modelId="{70FBD62F-030B-4853-8E17-C852F8FD9B46}" type="presParOf" srcId="{FC84059B-47AB-453E-B091-EA7C693B8BDB}" destId="{A4B04B0E-0EAB-4ADC-93F7-138D0BF7D7A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894F94C-2BF5-4A12-8FC9-D0383711B110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FF9D63-FAD0-415F-9491-C0240D144635}" type="pres">
      <dgm:prSet presAssocID="{9894F94C-2BF5-4A12-8FC9-D0383711B11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</dgm:ptLst>
  <dgm:cxnLst>
    <dgm:cxn modelId="{69E71296-F73C-44D7-993D-CBBBD478AC31}" type="presOf" srcId="{9894F94C-2BF5-4A12-8FC9-D0383711B110}" destId="{CDFF9D63-FAD0-415F-9491-C0240D144635}" srcOrd="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64DA7D2-BD0E-4A98-BD01-CAF7896E926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A9DEAEC-B08C-4C67-9AF6-7F44543D16B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pooling</a:t>
          </a:r>
          <a:endParaRPr lang="en-US" sz="4000" dirty="0">
            <a:solidFill>
              <a:schemeClr val="tx1"/>
            </a:solidFill>
          </a:endParaRPr>
        </a:p>
      </dgm:t>
    </dgm:pt>
    <dgm:pt modelId="{29FB69A8-03C5-41A1-B2F4-2C89BEAFE3AF}" type="parTrans" cxnId="{113BC4AC-C530-4CA4-BD38-EA1910534A00}">
      <dgm:prSet/>
      <dgm:spPr/>
      <dgm:t>
        <a:bodyPr/>
        <a:lstStyle/>
        <a:p>
          <a:endParaRPr lang="en-US"/>
        </a:p>
      </dgm:t>
    </dgm:pt>
    <dgm:pt modelId="{776F6F7C-3074-4B2B-9DF7-6ECB5F865C4F}" type="sibTrans" cxnId="{113BC4AC-C530-4CA4-BD38-EA1910534A00}">
      <dgm:prSet/>
      <dgm:spPr/>
      <dgm:t>
        <a:bodyPr/>
        <a:lstStyle/>
        <a:p>
          <a:endParaRPr lang="en-US"/>
        </a:p>
      </dgm:t>
    </dgm:pt>
    <dgm:pt modelId="{75715C19-A6D9-4FB4-8286-53DCDEC5E6D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dirty="0">
            <a:solidFill>
              <a:schemeClr val="tx1"/>
            </a:solidFill>
          </a:endParaRPr>
        </a:p>
      </dgm:t>
    </dgm:pt>
    <dgm:pt modelId="{0A3750BF-7FF2-4FC1-B850-75F676707286}" type="parTrans" cxnId="{CBBE965F-9A3E-47BD-85FB-1344F5F0BC5D}">
      <dgm:prSet/>
      <dgm:spPr/>
      <dgm:t>
        <a:bodyPr/>
        <a:lstStyle/>
        <a:p>
          <a:endParaRPr lang="en-US"/>
        </a:p>
      </dgm:t>
    </dgm:pt>
    <dgm:pt modelId="{9FE59207-7DC5-484E-87BF-ED1F5DD6B745}" type="sibTrans" cxnId="{CBBE965F-9A3E-47BD-85FB-1344F5F0BC5D}">
      <dgm:prSet/>
      <dgm:spPr/>
      <dgm:t>
        <a:bodyPr/>
        <a:lstStyle/>
        <a:p>
          <a:endParaRPr lang="en-US"/>
        </a:p>
      </dgm:t>
    </dgm:pt>
    <dgm:pt modelId="{1CC992F4-5AE4-4C6C-A576-87DE65D144AC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dirty="0">
              <a:solidFill>
                <a:schemeClr val="tx1"/>
              </a:solidFill>
              <a:cs typeface="Calibri"/>
            </a:rPr>
            <a:t>)</a:t>
          </a:r>
          <a:endParaRPr lang="en-US" sz="4000" dirty="0">
            <a:solidFill>
              <a:schemeClr val="tx1"/>
            </a:solidFill>
          </a:endParaRPr>
        </a:p>
      </dgm:t>
    </dgm:pt>
    <dgm:pt modelId="{594C43AD-236A-4211-B03A-101E4A545880}" type="parTrans" cxnId="{FCCB45E1-04A1-473A-9DFC-688FEC815DD4}">
      <dgm:prSet/>
      <dgm:spPr/>
      <dgm:t>
        <a:bodyPr/>
        <a:lstStyle/>
        <a:p>
          <a:endParaRPr lang="en-US"/>
        </a:p>
      </dgm:t>
    </dgm:pt>
    <dgm:pt modelId="{64284C1E-AF4D-40EE-863C-3C41ACDA7F85}" type="sibTrans" cxnId="{FCCB45E1-04A1-473A-9DFC-688FEC815DD4}">
      <dgm:prSet/>
      <dgm:spPr/>
      <dgm:t>
        <a:bodyPr/>
        <a:lstStyle/>
        <a:p>
          <a:endParaRPr lang="en-US"/>
        </a:p>
      </dgm:t>
    </dgm:pt>
    <dgm:pt modelId="{5F1EFB29-AAEB-4133-8AB2-07C512A5321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dirty="0">
              <a:solidFill>
                <a:schemeClr val="tx1"/>
              </a:solidFill>
              <a:cs typeface="Calibri"/>
            </a:rPr>
            <a:t> в ARM</a:t>
          </a:r>
          <a:endParaRPr lang="en-US" sz="4000" dirty="0">
            <a:solidFill>
              <a:schemeClr val="tx1"/>
            </a:solidFill>
          </a:endParaRPr>
        </a:p>
      </dgm:t>
    </dgm:pt>
    <dgm:pt modelId="{0B9FB396-5103-4503-B074-D88B89C1EC9E}" type="parTrans" cxnId="{BFD03B3A-B56B-4E24-A934-58B64BABB6AA}">
      <dgm:prSet/>
      <dgm:spPr/>
      <dgm:t>
        <a:bodyPr/>
        <a:lstStyle/>
        <a:p>
          <a:endParaRPr lang="en-US"/>
        </a:p>
      </dgm:t>
    </dgm:pt>
    <dgm:pt modelId="{3B77B0A4-45DB-4765-A771-177EAA754BBB}" type="sibTrans" cxnId="{BFD03B3A-B56B-4E24-A934-58B64BABB6AA}">
      <dgm:prSet/>
      <dgm:spPr/>
      <dgm:t>
        <a:bodyPr/>
        <a:lstStyle/>
        <a:p>
          <a:endParaRPr lang="en-US"/>
        </a:p>
      </dgm:t>
    </dgm:pt>
    <dgm:pt modelId="{F2119320-4FA0-471B-A493-CEF20CA12241}" type="pres">
      <dgm:prSet presAssocID="{C64DA7D2-BD0E-4A98-BD01-CAF7896E9264}" presName="diagram" presStyleCnt="0">
        <dgm:presLayoutVars>
          <dgm:dir/>
          <dgm:resizeHandles val="exact"/>
        </dgm:presLayoutVars>
      </dgm:prSet>
      <dgm:spPr/>
    </dgm:pt>
    <dgm:pt modelId="{18AF03C5-2E8A-4267-B8E7-855C6FB87D22}" type="pres">
      <dgm:prSet presAssocID="{7A9DEAEC-B08C-4C67-9AF6-7F44543D16BF}" presName="node" presStyleLbl="node1" presStyleIdx="0" presStyleCnt="4" custScaleX="123218">
        <dgm:presLayoutVars>
          <dgm:bulletEnabled val="1"/>
        </dgm:presLayoutVars>
      </dgm:prSet>
      <dgm:spPr/>
    </dgm:pt>
    <dgm:pt modelId="{D45FD3BC-4E35-4FB8-B99A-960532B8E4F5}" type="pres">
      <dgm:prSet presAssocID="{776F6F7C-3074-4B2B-9DF7-6ECB5F865C4F}" presName="sibTrans" presStyleCnt="0"/>
      <dgm:spPr/>
    </dgm:pt>
    <dgm:pt modelId="{A9E21B54-845C-4C7C-A048-78660370B951}" type="pres">
      <dgm:prSet presAssocID="{75715C19-A6D9-4FB4-8286-53DCDEC5E6D7}" presName="node" presStyleLbl="node1" presStyleIdx="1" presStyleCnt="4" custScaleX="123218">
        <dgm:presLayoutVars>
          <dgm:bulletEnabled val="1"/>
        </dgm:presLayoutVars>
      </dgm:prSet>
      <dgm:spPr/>
    </dgm:pt>
    <dgm:pt modelId="{AB927328-4A76-4019-B590-806C4B94D84A}" type="pres">
      <dgm:prSet presAssocID="{9FE59207-7DC5-484E-87BF-ED1F5DD6B745}" presName="sibTrans" presStyleCnt="0"/>
      <dgm:spPr/>
    </dgm:pt>
    <dgm:pt modelId="{B60079E3-227E-43E6-BF28-DC19F4A3750F}" type="pres">
      <dgm:prSet presAssocID="{1CC992F4-5AE4-4C6C-A576-87DE65D144AC}" presName="node" presStyleLbl="node1" presStyleIdx="2" presStyleCnt="4" custScaleX="123218">
        <dgm:presLayoutVars>
          <dgm:bulletEnabled val="1"/>
        </dgm:presLayoutVars>
      </dgm:prSet>
      <dgm:spPr/>
    </dgm:pt>
    <dgm:pt modelId="{84A7C222-2349-4D5F-B09C-C0D3C7A791C8}" type="pres">
      <dgm:prSet presAssocID="{64284C1E-AF4D-40EE-863C-3C41ACDA7F85}" presName="sibTrans" presStyleCnt="0"/>
      <dgm:spPr/>
    </dgm:pt>
    <dgm:pt modelId="{BB726A94-9FDB-483F-9F69-B6BA06A931AD}" type="pres">
      <dgm:prSet presAssocID="{5F1EFB29-AAEB-4133-8AB2-07C512A5321F}" presName="node" presStyleLbl="node1" presStyleIdx="3" presStyleCnt="4" custScaleX="123218">
        <dgm:presLayoutVars>
          <dgm:bulletEnabled val="1"/>
        </dgm:presLayoutVars>
      </dgm:prSet>
      <dgm:spPr/>
    </dgm:pt>
  </dgm:ptLst>
  <dgm:cxnLst>
    <dgm:cxn modelId="{BFD03B3A-B56B-4E24-A934-58B64BABB6AA}" srcId="{C64DA7D2-BD0E-4A98-BD01-CAF7896E9264}" destId="{5F1EFB29-AAEB-4133-8AB2-07C512A5321F}" srcOrd="3" destOrd="0" parTransId="{0B9FB396-5103-4503-B074-D88B89C1EC9E}" sibTransId="{3B77B0A4-45DB-4765-A771-177EAA754BBB}"/>
    <dgm:cxn modelId="{EFAA183E-28B2-4199-8421-415E20D6E124}" type="presOf" srcId="{7A9DEAEC-B08C-4C67-9AF6-7F44543D16BF}" destId="{18AF03C5-2E8A-4267-B8E7-855C6FB87D22}" srcOrd="0" destOrd="0" presId="urn:microsoft.com/office/officeart/2005/8/layout/default"/>
    <dgm:cxn modelId="{CBBE965F-9A3E-47BD-85FB-1344F5F0BC5D}" srcId="{C64DA7D2-BD0E-4A98-BD01-CAF7896E9264}" destId="{75715C19-A6D9-4FB4-8286-53DCDEC5E6D7}" srcOrd="1" destOrd="0" parTransId="{0A3750BF-7FF2-4FC1-B850-75F676707286}" sibTransId="{9FE59207-7DC5-484E-87BF-ED1F5DD6B745}"/>
    <dgm:cxn modelId="{2A82D349-7138-406A-AE84-E91CDC2EBD44}" type="presOf" srcId="{1CC992F4-5AE4-4C6C-A576-87DE65D144AC}" destId="{B60079E3-227E-43E6-BF28-DC19F4A3750F}" srcOrd="0" destOrd="0" presId="urn:microsoft.com/office/officeart/2005/8/layout/default"/>
    <dgm:cxn modelId="{F60D3083-A673-4C13-AF6B-DBB516599AA1}" type="presOf" srcId="{5F1EFB29-AAEB-4133-8AB2-07C512A5321F}" destId="{BB726A94-9FDB-483F-9F69-B6BA06A931AD}" srcOrd="0" destOrd="0" presId="urn:microsoft.com/office/officeart/2005/8/layout/default"/>
    <dgm:cxn modelId="{113BC4AC-C530-4CA4-BD38-EA1910534A00}" srcId="{C64DA7D2-BD0E-4A98-BD01-CAF7896E9264}" destId="{7A9DEAEC-B08C-4C67-9AF6-7F44543D16BF}" srcOrd="0" destOrd="0" parTransId="{29FB69A8-03C5-41A1-B2F4-2C89BEAFE3AF}" sibTransId="{776F6F7C-3074-4B2B-9DF7-6ECB5F865C4F}"/>
    <dgm:cxn modelId="{FCCB45E1-04A1-473A-9DFC-688FEC815DD4}" srcId="{C64DA7D2-BD0E-4A98-BD01-CAF7896E9264}" destId="{1CC992F4-5AE4-4C6C-A576-87DE65D144AC}" srcOrd="2" destOrd="0" parTransId="{594C43AD-236A-4211-B03A-101E4A545880}" sibTransId="{64284C1E-AF4D-40EE-863C-3C41ACDA7F85}"/>
    <dgm:cxn modelId="{B68E95E7-A8EE-4F75-9A32-EF480F5522E6}" type="presOf" srcId="{75715C19-A6D9-4FB4-8286-53DCDEC5E6D7}" destId="{A9E21B54-845C-4C7C-A048-78660370B951}" srcOrd="0" destOrd="0" presId="urn:microsoft.com/office/officeart/2005/8/layout/default"/>
    <dgm:cxn modelId="{2C813AF7-429A-46E7-8317-A61A41389328}" type="presOf" srcId="{C64DA7D2-BD0E-4A98-BD01-CAF7896E9264}" destId="{F2119320-4FA0-471B-A493-CEF20CA12241}" srcOrd="0" destOrd="0" presId="urn:microsoft.com/office/officeart/2005/8/layout/default"/>
    <dgm:cxn modelId="{099B1217-8D9B-4F1C-9726-E5E9014F3E58}" type="presParOf" srcId="{F2119320-4FA0-471B-A493-CEF20CA12241}" destId="{18AF03C5-2E8A-4267-B8E7-855C6FB87D22}" srcOrd="0" destOrd="0" presId="urn:microsoft.com/office/officeart/2005/8/layout/default"/>
    <dgm:cxn modelId="{8CF2900F-E7B7-41DE-A3AB-A40B98F575DF}" type="presParOf" srcId="{F2119320-4FA0-471B-A493-CEF20CA12241}" destId="{D45FD3BC-4E35-4FB8-B99A-960532B8E4F5}" srcOrd="1" destOrd="0" presId="urn:microsoft.com/office/officeart/2005/8/layout/default"/>
    <dgm:cxn modelId="{CC5911F0-AFC5-43C9-A924-6CA2216A36CB}" type="presParOf" srcId="{F2119320-4FA0-471B-A493-CEF20CA12241}" destId="{A9E21B54-845C-4C7C-A048-78660370B951}" srcOrd="2" destOrd="0" presId="urn:microsoft.com/office/officeart/2005/8/layout/default"/>
    <dgm:cxn modelId="{1749F132-3B4D-47E3-AB72-BF136B48380D}" type="presParOf" srcId="{F2119320-4FA0-471B-A493-CEF20CA12241}" destId="{AB927328-4A76-4019-B590-806C4B94D84A}" srcOrd="3" destOrd="0" presId="urn:microsoft.com/office/officeart/2005/8/layout/default"/>
    <dgm:cxn modelId="{D7FD0832-24D0-4437-8B7C-FC832D49DF66}" type="presParOf" srcId="{F2119320-4FA0-471B-A493-CEF20CA12241}" destId="{B60079E3-227E-43E6-BF28-DC19F4A3750F}" srcOrd="4" destOrd="0" presId="urn:microsoft.com/office/officeart/2005/8/layout/default"/>
    <dgm:cxn modelId="{80B90272-3F96-47D8-8C37-7186C3D3059F}" type="presParOf" srcId="{F2119320-4FA0-471B-A493-CEF20CA12241}" destId="{84A7C222-2349-4D5F-B09C-C0D3C7A791C8}" srcOrd="5" destOrd="0" presId="urn:microsoft.com/office/officeart/2005/8/layout/default"/>
    <dgm:cxn modelId="{EE74399F-F66B-4477-BF46-9FF27692C2CC}" type="presParOf" srcId="{F2119320-4FA0-471B-A493-CEF20CA12241}" destId="{BB726A94-9FDB-483F-9F69-B6BA06A931AD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4D5BDA-BE5B-4C54-BAD9-65EEE3AFD78E}">
      <dsp:nvSpPr>
        <dsp:cNvPr id="0" name=""/>
        <dsp:cNvSpPr/>
      </dsp:nvSpPr>
      <dsp:spPr>
        <a:xfrm>
          <a:off x="0" y="294834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0" y="294834"/>
        <a:ext cx="3537363" cy="2122418"/>
      </dsp:txXfrm>
    </dsp:sp>
    <dsp:sp modelId="{D7CCA48B-466E-4C15-B488-D7B63B01CC52}">
      <dsp:nvSpPr>
        <dsp:cNvPr id="0" name=""/>
        <dsp:cNvSpPr/>
      </dsp:nvSpPr>
      <dsp:spPr>
        <a:xfrm>
          <a:off x="38911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3891100" y="308078"/>
        <a:ext cx="3537363" cy="2122418"/>
      </dsp:txXfrm>
    </dsp:sp>
    <dsp:sp modelId="{9CBD4C6E-EEBB-4B80-B560-807A06848816}">
      <dsp:nvSpPr>
        <dsp:cNvPr id="0" name=""/>
        <dsp:cNvSpPr/>
      </dsp:nvSpPr>
      <dsp:spPr>
        <a:xfrm>
          <a:off x="77822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7782200" y="308078"/>
        <a:ext cx="3537363" cy="2122418"/>
      </dsp:txXfrm>
    </dsp:sp>
    <dsp:sp modelId="{6AF1BB49-9039-4693-AD43-9654542A877E}">
      <dsp:nvSpPr>
        <dsp:cNvPr id="0" name=""/>
        <dsp:cNvSpPr/>
      </dsp:nvSpPr>
      <dsp:spPr>
        <a:xfrm>
          <a:off x="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0" y="2784233"/>
        <a:ext cx="3537363" cy="2122418"/>
      </dsp:txXfrm>
    </dsp:sp>
    <dsp:sp modelId="{898F123B-AA2E-47B6-AB2F-7FB60E959B93}">
      <dsp:nvSpPr>
        <dsp:cNvPr id="0" name=""/>
        <dsp:cNvSpPr/>
      </dsp:nvSpPr>
      <dsp:spPr>
        <a:xfrm>
          <a:off x="38911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3891100" y="2784233"/>
        <a:ext cx="3537363" cy="2122418"/>
      </dsp:txXfrm>
    </dsp:sp>
    <dsp:sp modelId="{A68A33D6-B979-4963-A405-B05E247D6FD4}">
      <dsp:nvSpPr>
        <dsp:cNvPr id="0" name=""/>
        <dsp:cNvSpPr/>
      </dsp:nvSpPr>
      <dsp:spPr>
        <a:xfrm>
          <a:off x="77822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7782200" y="2784233"/>
        <a:ext cx="3537363" cy="21224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145D5-71F8-4B22-8B83-5DCBE53F0725}">
      <dsp:nvSpPr>
        <dsp:cNvPr id="0" name=""/>
        <dsp:cNvSpPr/>
      </dsp:nvSpPr>
      <dsp:spPr>
        <a:xfrm>
          <a:off x="30085" y="385181"/>
          <a:ext cx="6969022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Ahead of time compilation</a:t>
          </a:r>
        </a:p>
      </dsp:txBody>
      <dsp:txXfrm>
        <a:off x="30085" y="385181"/>
        <a:ext cx="6969022" cy="2145370"/>
      </dsp:txXfrm>
    </dsp:sp>
    <dsp:sp modelId="{008F8ADD-0065-4B01-A025-1875E99135B5}">
      <dsp:nvSpPr>
        <dsp:cNvPr id="0" name=""/>
        <dsp:cNvSpPr/>
      </dsp:nvSpPr>
      <dsp:spPr>
        <a:xfrm>
          <a:off x="7356669" y="385181"/>
          <a:ext cx="3575617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JIT</a:t>
          </a:r>
        </a:p>
      </dsp:txBody>
      <dsp:txXfrm>
        <a:off x="7356669" y="385181"/>
        <a:ext cx="3575617" cy="2145370"/>
      </dsp:txXfrm>
    </dsp:sp>
    <dsp:sp modelId="{D2DC8E1A-182D-4487-B14A-87EE1F17AEEC}">
      <dsp:nvSpPr>
        <dsp:cNvPr id="0" name=""/>
        <dsp:cNvSpPr/>
      </dsp:nvSpPr>
      <dsp:spPr>
        <a:xfrm>
          <a:off x="1355" y="2888114"/>
          <a:ext cx="4538066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Native + IL code</a:t>
          </a:r>
        </a:p>
      </dsp:txBody>
      <dsp:txXfrm>
        <a:off x="1355" y="2888114"/>
        <a:ext cx="4538066" cy="2145370"/>
      </dsp:txXfrm>
    </dsp:sp>
    <dsp:sp modelId="{D6EB3A12-C4DC-4412-A996-1BFE68EA76B5}">
      <dsp:nvSpPr>
        <dsp:cNvPr id="0" name=""/>
        <dsp:cNvSpPr/>
      </dsp:nvSpPr>
      <dsp:spPr>
        <a:xfrm>
          <a:off x="4896984" y="2888114"/>
          <a:ext cx="6064033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kern="1200" dirty="0">
              <a:solidFill>
                <a:schemeClr val="tx1"/>
              </a:solidFill>
            </a:rPr>
            <a:t>Публикация на среду (</a:t>
          </a:r>
          <a:r>
            <a:rPr lang="en-US" sz="4400" kern="1200" dirty="0" err="1">
              <a:solidFill>
                <a:schemeClr val="tx1"/>
              </a:solidFill>
            </a:rPr>
            <a:t>linux</a:t>
          </a:r>
          <a:r>
            <a:rPr lang="en-US" sz="4400" kern="1200" dirty="0">
              <a:solidFill>
                <a:schemeClr val="tx1"/>
              </a:solidFill>
            </a:rPr>
            <a:t> x64, Windows x64)</a:t>
          </a:r>
        </a:p>
      </dsp:txBody>
      <dsp:txXfrm>
        <a:off x="4896984" y="2888114"/>
        <a:ext cx="6064033" cy="21453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6A0B4-57E1-4C65-8252-9A9B6F6045E5}">
      <dsp:nvSpPr>
        <dsp:cNvPr id="0" name=""/>
        <dsp:cNvSpPr/>
      </dsp:nvSpPr>
      <dsp:spPr>
        <a:xfrm>
          <a:off x="0" y="880559"/>
          <a:ext cx="10515600" cy="241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 err="1">
              <a:ea typeface="+mn-lt"/>
              <a:cs typeface="+mn-lt"/>
            </a:rPr>
            <a:t>No</a:t>
          </a:r>
          <a:r>
            <a:rPr lang="ru-RU" sz="3200" kern="1200" dirty="0">
              <a:ea typeface="+mn-lt"/>
              <a:cs typeface="+mn-lt"/>
            </a:rPr>
            <a:t> </a:t>
          </a:r>
          <a:r>
            <a:rPr lang="ru-RU" sz="3200" kern="1200" dirty="0" err="1">
              <a:ea typeface="+mn-lt"/>
              <a:cs typeface="+mn-lt"/>
            </a:rPr>
            <a:t>parameters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cs typeface="Calibri"/>
            </a:rPr>
            <a:t>&lt;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</a:t>
          </a:r>
          <a:r>
            <a:rPr lang="ru-RU" sz="3200" kern="1200" dirty="0" err="1">
              <a:cs typeface="Calibri"/>
            </a:rPr>
            <a:t>CopyUsed</a:t>
          </a:r>
          <a:r>
            <a:rPr lang="ru-RU" sz="3200" kern="1200" dirty="0">
              <a:cs typeface="Calibri"/>
            </a:rPr>
            <a:t>&lt;/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 (</a:t>
          </a:r>
          <a:r>
            <a:rPr lang="ru-RU" sz="3200" kern="1200" dirty="0" err="1">
              <a:cs typeface="Calibri"/>
            </a:rPr>
            <a:t>csproj</a:t>
          </a:r>
          <a:r>
            <a:rPr lang="ru-RU" sz="3200" kern="1200" dirty="0">
              <a:cs typeface="Calibri"/>
            </a:rPr>
            <a:t>)</a:t>
          </a:r>
          <a:endParaRPr lang="en-US" sz="3200" kern="1200" dirty="0">
            <a:ea typeface="+mn-lt"/>
            <a:cs typeface="+mn-lt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latin typeface="Calibri"/>
              <a:cs typeface="Calibri"/>
            </a:rPr>
            <a:t>-</a:t>
          </a:r>
          <a:r>
            <a:rPr lang="ru-RU" sz="3200" kern="1200" dirty="0" err="1">
              <a:latin typeface="Calibri"/>
              <a:cs typeface="Calibri"/>
            </a:rPr>
            <a:t>p:TrimMode</a:t>
          </a:r>
          <a:r>
            <a:rPr lang="ru-RU" sz="3200" kern="1200" dirty="0">
              <a:latin typeface="Calibri"/>
              <a:cs typeface="Calibri"/>
            </a:rPr>
            <a:t>=</a:t>
          </a:r>
          <a:r>
            <a:rPr lang="ru-RU" sz="3200" kern="1200" dirty="0" err="1">
              <a:latin typeface="Calibri"/>
              <a:cs typeface="Calibri"/>
            </a:rPr>
            <a:t>CopyUsed</a:t>
          </a:r>
          <a:r>
            <a:rPr lang="ru-RU" sz="3200" kern="1200" dirty="0">
              <a:latin typeface="Calibri"/>
              <a:cs typeface="Calibri"/>
            </a:rPr>
            <a:t> (</a:t>
          </a:r>
          <a:r>
            <a:rPr lang="ru-RU" sz="3200" kern="1200" dirty="0" err="1">
              <a:latin typeface="Calibri"/>
              <a:cs typeface="Calibri"/>
            </a:rPr>
            <a:t>console</a:t>
          </a:r>
          <a:r>
            <a:rPr lang="ru-RU" sz="3200" kern="1200" dirty="0">
              <a:latin typeface="Calibri"/>
              <a:cs typeface="Calibri"/>
            </a:rPr>
            <a:t>)</a:t>
          </a:r>
        </a:p>
      </dsp:txBody>
      <dsp:txXfrm>
        <a:off x="0" y="880559"/>
        <a:ext cx="10515600" cy="2419200"/>
      </dsp:txXfrm>
    </dsp:sp>
    <dsp:sp modelId="{9FFDC2D5-8DF5-4E82-865D-4BF1E8654265}">
      <dsp:nvSpPr>
        <dsp:cNvPr id="0" name=""/>
        <dsp:cNvSpPr/>
      </dsp:nvSpPr>
      <dsp:spPr>
        <a:xfrm>
          <a:off x="525780" y="408239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cs typeface="Calibri"/>
            </a:rPr>
            <a:t>Assembly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3200" kern="1200" dirty="0" err="1">
              <a:solidFill>
                <a:schemeClr val="tx1"/>
              </a:solidFill>
              <a:cs typeface="Calibri"/>
            </a:rPr>
            <a:t>trimming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 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454353"/>
        <a:ext cx="7268692" cy="852412"/>
      </dsp:txXfrm>
    </dsp:sp>
    <dsp:sp modelId="{910415FD-B10C-431E-8C24-B9E77FE1DA9B}">
      <dsp:nvSpPr>
        <dsp:cNvPr id="0" name=""/>
        <dsp:cNvSpPr/>
      </dsp:nvSpPr>
      <dsp:spPr>
        <a:xfrm>
          <a:off x="0" y="3944880"/>
          <a:ext cx="10515600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>
              <a:ea typeface="+mn-lt"/>
              <a:cs typeface="+mn-lt"/>
            </a:rPr>
            <a:t>&lt;TrimMode&gt;Link&lt;/TrimMode&gt; (csproj)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ea typeface="+mn-lt"/>
              <a:cs typeface="+mn-lt"/>
            </a:rPr>
            <a:t>-</a:t>
          </a:r>
          <a:r>
            <a:rPr lang="ru-RU" sz="3200" kern="1200" dirty="0" err="1">
              <a:ea typeface="+mn-lt"/>
              <a:cs typeface="+mn-lt"/>
            </a:rPr>
            <a:t>p:PublishTrimmed</a:t>
          </a:r>
          <a:r>
            <a:rPr lang="ru-RU" sz="3200" kern="1200" dirty="0">
              <a:ea typeface="+mn-lt"/>
              <a:cs typeface="+mn-lt"/>
            </a:rPr>
            <a:t>=</a:t>
          </a:r>
          <a:r>
            <a:rPr lang="ru-RU" sz="3200" kern="1200" dirty="0" err="1">
              <a:ea typeface="+mn-lt"/>
              <a:cs typeface="+mn-lt"/>
            </a:rPr>
            <a:t>True</a:t>
          </a:r>
          <a:r>
            <a:rPr lang="ru-RU" sz="3200" kern="1200" dirty="0">
              <a:ea typeface="+mn-lt"/>
              <a:cs typeface="+mn-lt"/>
            </a:rPr>
            <a:t> p:TrimMode=Link (</a:t>
          </a:r>
          <a:r>
            <a:rPr lang="ru-RU" sz="3200" kern="1200" dirty="0" err="1">
              <a:ea typeface="+mn-lt"/>
              <a:cs typeface="+mn-lt"/>
            </a:rPr>
            <a:t>console</a:t>
          </a:r>
          <a:r>
            <a:rPr lang="ru-RU" sz="3200" kern="1200" dirty="0">
              <a:ea typeface="+mn-lt"/>
              <a:cs typeface="+mn-lt"/>
            </a:rPr>
            <a:t>)</a:t>
          </a:r>
        </a:p>
      </dsp:txBody>
      <dsp:txXfrm>
        <a:off x="0" y="3944880"/>
        <a:ext cx="10515600" cy="1864800"/>
      </dsp:txXfrm>
    </dsp:sp>
    <dsp:sp modelId="{CCA6CF83-3E87-4B41-8FEC-62093EB85EA4}">
      <dsp:nvSpPr>
        <dsp:cNvPr id="0" name=""/>
        <dsp:cNvSpPr/>
      </dsp:nvSpPr>
      <dsp:spPr>
        <a:xfrm>
          <a:off x="525780" y="3472560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3518674"/>
        <a:ext cx="7268692" cy="8524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FB3B7-0F6F-46BB-B198-B3A40FA4A346}">
      <dsp:nvSpPr>
        <dsp:cNvPr id="0" name=""/>
        <dsp:cNvSpPr/>
      </dsp:nvSpPr>
      <dsp:spPr>
        <a:xfrm>
          <a:off x="38674" y="1562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b="0" i="0" u="none" kern="1200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sp:txBody>
      <dsp:txXfrm>
        <a:off x="38674" y="1562"/>
        <a:ext cx="5486403" cy="2399984"/>
      </dsp:txXfrm>
    </dsp:sp>
    <dsp:sp modelId="{E28F178D-7253-4998-BB6F-8036592D236E}">
      <dsp:nvSpPr>
        <dsp:cNvPr id="0" name=""/>
        <dsp:cNvSpPr/>
      </dsp:nvSpPr>
      <dsp:spPr>
        <a:xfrm>
          <a:off x="5925075" y="1562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sz="3000" kern="1200" dirty="0">
            <a:solidFill>
              <a:schemeClr val="tx1"/>
            </a:solidFill>
            <a:ea typeface="+mn-lt"/>
            <a:cs typeface="+mn-lt"/>
          </a:endParaRPr>
        </a:p>
      </dsp:txBody>
      <dsp:txXfrm>
        <a:off x="5925075" y="1562"/>
        <a:ext cx="5509563" cy="2399984"/>
      </dsp:txXfrm>
    </dsp:sp>
    <dsp:sp modelId="{414D944E-CD1C-4B26-841B-A377E3E208A4}">
      <dsp:nvSpPr>
        <dsp:cNvPr id="0" name=""/>
        <dsp:cNvSpPr/>
      </dsp:nvSpPr>
      <dsp:spPr>
        <a:xfrm>
          <a:off x="38674" y="2801543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38674" y="2801543"/>
        <a:ext cx="5486403" cy="2399984"/>
      </dsp:txXfrm>
    </dsp:sp>
    <dsp:sp modelId="{B477FA37-B63D-45D1-974F-BFC3F8925C78}">
      <dsp:nvSpPr>
        <dsp:cNvPr id="0" name=""/>
        <dsp:cNvSpPr/>
      </dsp:nvSpPr>
      <dsp:spPr>
        <a:xfrm>
          <a:off x="5925075" y="2801543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5925075" y="2801543"/>
        <a:ext cx="5509563" cy="23999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A8B46F-DA6B-4C4D-B08A-1730BEEA80DD}">
      <dsp:nvSpPr>
        <dsp:cNvPr id="0" name=""/>
        <dsp:cNvSpPr/>
      </dsp:nvSpPr>
      <dsp:spPr>
        <a:xfrm rot="16200000">
          <a:off x="1197866" y="-119786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sp:txBody>
      <dsp:txXfrm rot="5400000">
        <a:off x="0" y="0"/>
        <a:ext cx="5518484" cy="2342064"/>
      </dsp:txXfrm>
    </dsp:sp>
    <dsp:sp modelId="{FCE6C2E2-397B-4679-82B7-7207F4058DA7}">
      <dsp:nvSpPr>
        <dsp:cNvPr id="0" name=""/>
        <dsp:cNvSpPr/>
      </dsp:nvSpPr>
      <dsp:spPr>
        <a:xfrm>
          <a:off x="5518484" y="0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sz="4100" kern="1200" dirty="0">
            <a:solidFill>
              <a:schemeClr val="tx1"/>
            </a:solidFill>
          </a:endParaRPr>
        </a:p>
      </dsp:txBody>
      <dsp:txXfrm>
        <a:off x="5518484" y="0"/>
        <a:ext cx="5518484" cy="2342064"/>
      </dsp:txXfrm>
    </dsp:sp>
    <dsp:sp modelId="{38468795-8F32-480A-BA73-815DB839126D}">
      <dsp:nvSpPr>
        <dsp:cNvPr id="0" name=""/>
        <dsp:cNvSpPr/>
      </dsp:nvSpPr>
      <dsp:spPr>
        <a:xfrm rot="10800000">
          <a:off x="0" y="3122752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sz="4100" kern="1200" dirty="0">
            <a:solidFill>
              <a:schemeClr val="tx1"/>
            </a:solidFill>
          </a:endParaRPr>
        </a:p>
      </dsp:txBody>
      <dsp:txXfrm rot="10800000">
        <a:off x="0" y="3903440"/>
        <a:ext cx="5518484" cy="2342064"/>
      </dsp:txXfrm>
    </dsp:sp>
    <dsp:sp modelId="{9C40D77F-2745-49FF-AB7A-6A3E8DD2058B}">
      <dsp:nvSpPr>
        <dsp:cNvPr id="0" name=""/>
        <dsp:cNvSpPr/>
      </dsp:nvSpPr>
      <dsp:spPr>
        <a:xfrm rot="5400000">
          <a:off x="6716350" y="192488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sz="4100" kern="1200" dirty="0">
            <a:solidFill>
              <a:schemeClr val="tx1"/>
            </a:solidFill>
          </a:endParaRPr>
        </a:p>
      </dsp:txBody>
      <dsp:txXfrm rot="-5400000">
        <a:off x="5518484" y="3903440"/>
        <a:ext cx="5518484" cy="2342064"/>
      </dsp:txXfrm>
    </dsp:sp>
    <dsp:sp modelId="{8764ABC8-33A6-4250-8C1F-3FDB73DD413F}">
      <dsp:nvSpPr>
        <dsp:cNvPr id="0" name=""/>
        <dsp:cNvSpPr/>
      </dsp:nvSpPr>
      <dsp:spPr>
        <a:xfrm>
          <a:off x="3862939" y="2342064"/>
          <a:ext cx="3311090" cy="1561376"/>
        </a:xfrm>
        <a:prstGeom prst="roundRect">
          <a:avLst/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cs typeface="Calibri Light"/>
            </a:rPr>
            <a:t>GC</a:t>
          </a:r>
          <a:endParaRPr lang="en-US" sz="4100" kern="1200" dirty="0"/>
        </a:p>
      </dsp:txBody>
      <dsp:txXfrm>
        <a:off x="3939159" y="2418284"/>
        <a:ext cx="3158650" cy="14089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753BB-49FA-418A-A7BD-9D25061F4F15}">
      <dsp:nvSpPr>
        <dsp:cNvPr id="0" name=""/>
        <dsp:cNvSpPr/>
      </dsp:nvSpPr>
      <dsp:spPr>
        <a:xfrm>
          <a:off x="2256" y="2252712"/>
          <a:ext cx="3362783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С/С++ код </a:t>
          </a: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 потоке </a:t>
          </a:r>
        </a:p>
      </dsp:txBody>
      <dsp:txXfrm>
        <a:off x="907081" y="2252712"/>
        <a:ext cx="1553133" cy="1809650"/>
      </dsp:txXfrm>
    </dsp:sp>
    <dsp:sp modelId="{4C57D640-1CEB-4927-8060-CD45B61FA8AD}">
      <dsp:nvSpPr>
        <dsp:cNvPr id="0" name=""/>
        <dsp:cNvSpPr/>
      </dsp:nvSpPr>
      <dsp:spPr>
        <a:xfrm>
          <a:off x="2912627" y="2252712"/>
          <a:ext cx="4979118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3817452" y="2252712"/>
        <a:ext cx="3169468" cy="1809650"/>
      </dsp:txXfrm>
    </dsp:sp>
    <dsp:sp modelId="{A4B04B0E-0EAB-4ADC-93F7-138D0BF7D7A5}">
      <dsp:nvSpPr>
        <dsp:cNvPr id="0" name=""/>
        <dsp:cNvSpPr/>
      </dsp:nvSpPr>
      <dsp:spPr>
        <a:xfrm>
          <a:off x="7439333" y="2252712"/>
          <a:ext cx="4242409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kern="12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kern="1200" dirty="0">
              <a:solidFill>
                <a:schemeClr val="tx1"/>
              </a:solidFill>
              <a:latin typeface="+mn-lt"/>
            </a:rPr>
            <a:t> среду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8344158" y="2252712"/>
        <a:ext cx="2432759" cy="18096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AF03C5-2E8A-4267-B8E7-855C6FB87D22}">
      <dsp:nvSpPr>
        <dsp:cNvPr id="0" name=""/>
        <dsp:cNvSpPr/>
      </dsp:nvSpPr>
      <dsp:spPr>
        <a:xfrm>
          <a:off x="253335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pooling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452"/>
        <a:ext cx="5212066" cy="2537973"/>
      </dsp:txXfrm>
    </dsp:sp>
    <dsp:sp modelId="{A9E21B54-845C-4C7C-A048-78660370B951}">
      <dsp:nvSpPr>
        <dsp:cNvPr id="0" name=""/>
        <dsp:cNvSpPr/>
      </dsp:nvSpPr>
      <dsp:spPr>
        <a:xfrm>
          <a:off x="5888397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452"/>
        <a:ext cx="5212066" cy="2537973"/>
      </dsp:txXfrm>
    </dsp:sp>
    <dsp:sp modelId="{B60079E3-227E-43E6-BF28-DC19F4A3750F}">
      <dsp:nvSpPr>
        <dsp:cNvPr id="0" name=""/>
        <dsp:cNvSpPr/>
      </dsp:nvSpPr>
      <dsp:spPr>
        <a:xfrm>
          <a:off x="253335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)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2961421"/>
        <a:ext cx="5212066" cy="2537973"/>
      </dsp:txXfrm>
    </dsp:sp>
    <dsp:sp modelId="{BB726A94-9FDB-483F-9F69-B6BA06A931AD}">
      <dsp:nvSpPr>
        <dsp:cNvPr id="0" name=""/>
        <dsp:cNvSpPr/>
      </dsp:nvSpPr>
      <dsp:spPr>
        <a:xfrm>
          <a:off x="5888397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в ARM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2961421"/>
        <a:ext cx="5212066" cy="2537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gi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195DB-025D-46B4-87D2-A4DC0151B800}" type="datetimeFigureOut">
              <a:rPr lang="ru-RU"/>
              <a:t>26.01.2021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82B10-862F-4DA7-9F6C-B6EF49E51EBE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87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runtime/pull/35675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dotnet/runtime/issues/34198" TargetMode="External"/><Relationship Id="rId4" Type="http://schemas.openxmlformats.org/officeDocument/2006/relationships/hyperlink" Target="https://github.com/dotnet/runtime/pull/34486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Представиться, о чём будем говорить?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79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dirty="0" err="1">
                <a:cs typeface="Calibri Light"/>
              </a:rPr>
              <a:t>Performance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improvements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745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работе</a:t>
            </a:r>
            <a:r>
              <a:rPr lang="en-US" dirty="0"/>
              <a:t> с «Server GC» 1 </a:t>
            </a:r>
            <a:r>
              <a:rPr lang="en-US" dirty="0" err="1"/>
              <a:t>поток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ядро</a:t>
            </a:r>
            <a:r>
              <a:rPr lang="en-US" dirty="0"/>
              <a:t> </a:t>
            </a:r>
            <a:r>
              <a:rPr lang="en-US" dirty="0" err="1"/>
              <a:t>участвует</a:t>
            </a:r>
            <a:r>
              <a:rPr lang="en-US" dirty="0"/>
              <a:t> в </a:t>
            </a:r>
            <a:r>
              <a:rPr lang="ru-RU" dirty="0"/>
              <a:t>сборе мусора</a:t>
            </a:r>
            <a:r>
              <a:rPr lang="en-US" dirty="0"/>
              <a:t>, и,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потоки</a:t>
            </a:r>
            <a:r>
              <a:rPr lang="en-US" dirty="0"/>
              <a:t> </a:t>
            </a:r>
            <a:r>
              <a:rPr lang="en-US" dirty="0" err="1"/>
              <a:t>завершают</a:t>
            </a:r>
            <a:r>
              <a:rPr lang="en-US" dirty="0"/>
              <a:t> </a:t>
            </a:r>
            <a:r>
              <a:rPr lang="en-US" dirty="0" err="1"/>
              <a:t>выделенные</a:t>
            </a:r>
            <a:r>
              <a:rPr lang="en-US" dirty="0"/>
              <a:t> </a:t>
            </a:r>
            <a:r>
              <a:rPr lang="en-US" dirty="0" err="1"/>
              <a:t>им</a:t>
            </a:r>
            <a:r>
              <a:rPr lang="en-US" dirty="0"/>
              <a:t> </a:t>
            </a:r>
            <a:r>
              <a:rPr lang="en-US" dirty="0" err="1"/>
              <a:t>части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маркировке</a:t>
            </a:r>
            <a:r>
              <a:rPr lang="en-US" dirty="0"/>
              <a:t>,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теперь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«</a:t>
            </a:r>
            <a:r>
              <a:rPr lang="en-US" dirty="0" err="1"/>
              <a:t>украсть</a:t>
            </a:r>
            <a:r>
              <a:rPr lang="en-US" dirty="0"/>
              <a:t>» </a:t>
            </a:r>
            <a:r>
              <a:rPr lang="en-US" dirty="0" err="1"/>
              <a:t>несделанную</a:t>
            </a:r>
            <a:r>
              <a:rPr lang="en-US" dirty="0"/>
              <a:t> </a:t>
            </a:r>
            <a:r>
              <a:rPr lang="en-US" dirty="0" err="1"/>
              <a:t>работу</a:t>
            </a:r>
            <a:r>
              <a:rPr lang="en-US" dirty="0"/>
              <a:t> у </a:t>
            </a:r>
            <a:r>
              <a:rPr lang="en-US" dirty="0" err="1"/>
              <a:t>других</a:t>
            </a:r>
            <a:r>
              <a:rPr lang="en-US" dirty="0"/>
              <a:t> </a:t>
            </a:r>
            <a:r>
              <a:rPr lang="en-US" dirty="0" err="1"/>
              <a:t>потоков</a:t>
            </a:r>
            <a:r>
              <a:rPr lang="en-US" dirty="0"/>
              <a:t>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помочь</a:t>
            </a:r>
            <a:r>
              <a:rPr lang="en-US" dirty="0"/>
              <a:t> </a:t>
            </a:r>
            <a:r>
              <a:rPr lang="en-US" dirty="0" err="1"/>
              <a:t>ускорить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dirty="0" err="1">
                <a:cs typeface="Calibri"/>
              </a:rPr>
              <a:t>Декоммитинг</a:t>
            </a:r>
            <a:r>
              <a:rPr lang="en-US" dirty="0">
                <a:cs typeface="Calibri"/>
              </a:rPr>
              <a:t> </a:t>
            </a:r>
            <a:r>
              <a:rPr lang="en-US" dirty="0"/>
              <a:t>- 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r>
              <a:rPr lang="en-US" dirty="0"/>
              <a:t> </a:t>
            </a:r>
            <a:r>
              <a:rPr lang="en-US" dirty="0" err="1"/>
              <a:t>передачи</a:t>
            </a:r>
            <a:r>
              <a:rPr lang="en-US" dirty="0"/>
              <a:t> </a:t>
            </a:r>
            <a:r>
              <a:rPr lang="en-US" dirty="0" err="1"/>
              <a:t>страниц</a:t>
            </a:r>
            <a:r>
              <a:rPr lang="en-US" dirty="0"/>
              <a:t> </a:t>
            </a:r>
            <a:r>
              <a:rPr lang="en-US" dirty="0" err="1"/>
              <a:t>памяти</a:t>
            </a:r>
            <a:r>
              <a:rPr lang="en-US" dirty="0"/>
              <a:t> </a:t>
            </a:r>
            <a:r>
              <a:rPr lang="en-US" dirty="0" err="1"/>
              <a:t>операционной</a:t>
            </a:r>
            <a:r>
              <a:rPr lang="en-US" dirty="0"/>
              <a:t> </a:t>
            </a:r>
            <a:r>
              <a:rPr lang="en-US" dirty="0" err="1"/>
              <a:t>системе</a:t>
            </a:r>
            <a:r>
              <a:rPr lang="en-US" dirty="0"/>
              <a:t> в </a:t>
            </a:r>
            <a:r>
              <a:rPr lang="en-US" dirty="0" err="1"/>
              <a:t>конце</a:t>
            </a:r>
            <a:r>
              <a:rPr lang="en-US" dirty="0"/>
              <a:t> </a:t>
            </a:r>
            <a:r>
              <a:rPr lang="en-US" dirty="0" err="1"/>
              <a:t>сегментов</a:t>
            </a:r>
            <a:r>
              <a:rPr lang="en-US" dirty="0"/>
              <a:t> </a:t>
            </a:r>
            <a:r>
              <a:rPr lang="en-US" dirty="0" err="1"/>
              <a:t>после</a:t>
            </a:r>
            <a:r>
              <a:rPr lang="en-US" dirty="0"/>
              <a:t> </a:t>
            </a:r>
            <a:r>
              <a:rPr lang="en-US" dirty="0" err="1"/>
              <a:t>последнего</a:t>
            </a:r>
            <a:r>
              <a:rPr lang="en-US" dirty="0"/>
              <a:t> </a:t>
            </a:r>
            <a:r>
              <a:rPr lang="en-US" dirty="0" err="1"/>
              <a:t>активного</a:t>
            </a:r>
            <a:r>
              <a:rPr lang="en-US" dirty="0"/>
              <a:t> </a:t>
            </a:r>
            <a:r>
              <a:rPr lang="en-US" dirty="0" err="1"/>
              <a:t>объекта</a:t>
            </a:r>
            <a:r>
              <a:rPr lang="en-US" dirty="0"/>
              <a:t> в </a:t>
            </a:r>
            <a:r>
              <a:rPr lang="en-US" dirty="0" err="1"/>
              <a:t>этом</a:t>
            </a:r>
            <a:r>
              <a:rPr lang="en-US" dirty="0"/>
              <a:t> </a:t>
            </a:r>
            <a:r>
              <a:rPr lang="en-US" dirty="0" err="1"/>
              <a:t>сегменте</a:t>
            </a:r>
            <a:r>
              <a:rPr lang="en-US" dirty="0"/>
              <a:t>. </a:t>
            </a:r>
            <a:r>
              <a:rPr lang="ru-RU" dirty="0"/>
              <a:t>Д</a:t>
            </a:r>
            <a:r>
              <a:rPr lang="en-US" dirty="0" err="1"/>
              <a:t>ля</a:t>
            </a:r>
            <a:r>
              <a:rPr lang="en-US" dirty="0"/>
              <a:t> GC </a:t>
            </a:r>
            <a:r>
              <a:rPr lang="en-US" dirty="0" err="1"/>
              <a:t>возникает</a:t>
            </a:r>
            <a:r>
              <a:rPr lang="en-US" dirty="0"/>
              <a:t> </a:t>
            </a:r>
            <a:r>
              <a:rPr lang="en-US" dirty="0" err="1"/>
              <a:t>вопрос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произойти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декоммиты</a:t>
            </a:r>
            <a:r>
              <a:rPr lang="en-US" dirty="0"/>
              <a:t> и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много</a:t>
            </a:r>
            <a:r>
              <a:rPr lang="en-US" dirty="0"/>
              <a:t> </a:t>
            </a:r>
            <a:r>
              <a:rPr lang="en-US" dirty="0" err="1"/>
              <a:t>следует</a:t>
            </a:r>
            <a:r>
              <a:rPr lang="en-US" dirty="0"/>
              <a:t> </a:t>
            </a:r>
            <a:r>
              <a:rPr lang="en-US" dirty="0" err="1"/>
              <a:t>декоммитить</a:t>
            </a:r>
            <a:r>
              <a:rPr lang="en-US" dirty="0"/>
              <a:t> в </a:t>
            </a:r>
            <a:r>
              <a:rPr lang="en-US" dirty="0" err="1"/>
              <a:t>любой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</a:t>
            </a:r>
            <a:r>
              <a:rPr lang="en-US" dirty="0" err="1"/>
              <a:t>времени</a:t>
            </a:r>
            <a:r>
              <a:rPr lang="en-US" dirty="0"/>
              <a:t>, </a:t>
            </a:r>
            <a:r>
              <a:rPr lang="en-US" dirty="0" err="1"/>
              <a:t>учитывая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в </a:t>
            </a:r>
            <a:r>
              <a:rPr lang="en-US" dirty="0" err="1"/>
              <a:t>какой-то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в </a:t>
            </a:r>
            <a:r>
              <a:rPr lang="en-US" dirty="0" err="1"/>
              <a:t>ближайшем</a:t>
            </a:r>
            <a:r>
              <a:rPr lang="en-US" dirty="0"/>
              <a:t> </a:t>
            </a:r>
            <a:r>
              <a:rPr lang="en-US" dirty="0" err="1"/>
              <a:t>будущем</a:t>
            </a:r>
            <a:r>
              <a:rPr lang="en-US" dirty="0"/>
              <a:t> </a:t>
            </a:r>
            <a:r>
              <a:rPr lang="en-US" dirty="0" err="1"/>
              <a:t>ему</a:t>
            </a:r>
            <a:r>
              <a:rPr lang="en-US" dirty="0"/>
              <a:t> </a:t>
            </a:r>
            <a:r>
              <a:rPr lang="en-US" dirty="0" err="1"/>
              <a:t>может</a:t>
            </a:r>
            <a:r>
              <a:rPr lang="en-US" dirty="0"/>
              <a:t> </a:t>
            </a:r>
            <a:r>
              <a:rPr lang="en-US" dirty="0" err="1"/>
              <a:t>потребоваться</a:t>
            </a:r>
            <a:r>
              <a:rPr lang="en-US" dirty="0"/>
              <a:t> </a:t>
            </a:r>
            <a:r>
              <a:rPr lang="en-US" dirty="0" err="1"/>
              <a:t>выделить</a:t>
            </a:r>
            <a:r>
              <a:rPr lang="en-US" dirty="0"/>
              <a:t> </a:t>
            </a:r>
            <a:r>
              <a:rPr lang="en-US" dirty="0" err="1"/>
              <a:t>дополнительные</a:t>
            </a:r>
            <a:r>
              <a:rPr lang="en-US" dirty="0"/>
              <a:t> </a:t>
            </a:r>
            <a:r>
              <a:rPr lang="en-US" dirty="0" err="1"/>
              <a:t>страницы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дополнительных</a:t>
            </a:r>
            <a:r>
              <a:rPr lang="en-US" dirty="0"/>
              <a:t> </a:t>
            </a:r>
            <a:r>
              <a:rPr lang="en-US" dirty="0" err="1"/>
              <a:t>аллокаций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52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Портирование из </a:t>
            </a:r>
            <a:r>
              <a:rPr lang="en-US" dirty="0" err="1"/>
              <a:t>CoreCLR</a:t>
            </a:r>
            <a:endParaRPr lang="en-US" dirty="0"/>
          </a:p>
          <a:p>
            <a:r>
              <a:rPr lang="ru-RU" dirty="0"/>
              <a:t>Перенос нативных реализаций в среде выполнения </a:t>
            </a:r>
            <a:r>
              <a:rPr lang="ru-RU" dirty="0" err="1"/>
              <a:t>coreclr</a:t>
            </a:r>
            <a:r>
              <a:rPr lang="ru-RU" dirty="0"/>
              <a:t> с C/C ++ на обычный управляемый код C# в </a:t>
            </a:r>
            <a:r>
              <a:rPr lang="ru-RU" dirty="0" err="1"/>
              <a:t>System.Private.Corelib</a:t>
            </a:r>
            <a:endParaRPr lang="en-US" dirty="0"/>
          </a:p>
          <a:p>
            <a:r>
              <a:rPr lang="ru-RU" dirty="0"/>
              <a:t>Что это даёт?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Единая имплементация для разных </a:t>
            </a:r>
            <a:r>
              <a:rPr lang="ru-RU" sz="1200" dirty="0" err="1">
                <a:cs typeface="Calibri"/>
              </a:rPr>
              <a:t>рантаймов</a:t>
            </a:r>
            <a:r>
              <a:rPr lang="ru-RU" sz="1200" dirty="0">
                <a:cs typeface="Calibri"/>
              </a:rPr>
              <a:t> (</a:t>
            </a:r>
            <a:r>
              <a:rPr lang="ru-RU" sz="1200" dirty="0" err="1">
                <a:cs typeface="Calibri"/>
              </a:rPr>
              <a:t>CoreClr</a:t>
            </a:r>
            <a:r>
              <a:rPr lang="ru-RU" sz="1200" dirty="0">
                <a:cs typeface="Calibri"/>
              </a:rPr>
              <a:t>\</a:t>
            </a:r>
            <a:r>
              <a:rPr lang="ru-RU" sz="1200" dirty="0" err="1">
                <a:cs typeface="Calibri"/>
              </a:rPr>
              <a:t>Mono</a:t>
            </a:r>
            <a:r>
              <a:rPr lang="ru-RU" sz="1200" dirty="0">
                <a:cs typeface="Calibri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Безопасность (</a:t>
            </a:r>
            <a:r>
              <a:rPr lang="ru-RU" sz="1200" dirty="0" err="1">
                <a:cs typeface="Calibri"/>
              </a:rPr>
              <a:t>managed</a:t>
            </a:r>
            <a:r>
              <a:rPr lang="ru-RU" sz="1200" dirty="0">
                <a:cs typeface="Calibri"/>
              </a:rPr>
              <a:t> код)</a:t>
            </a:r>
            <a:endParaRPr lang="en-US" sz="12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C этим можно </a:t>
            </a:r>
            <a:r>
              <a:rPr lang="ru-RU" sz="1200" dirty="0">
                <a:ea typeface="+mn-lt"/>
                <a:cs typeface="+mn-lt"/>
              </a:rPr>
              <a:t>быстрее </a:t>
            </a:r>
            <a:r>
              <a:rPr lang="ru-RU" sz="1200" dirty="0">
                <a:cs typeface="Calibri"/>
              </a:rPr>
              <a:t>работать (в плане удобства работы с </a:t>
            </a:r>
            <a:r>
              <a:rPr lang="en-US" sz="1200" dirty="0" err="1">
                <a:cs typeface="Calibri"/>
              </a:rPr>
              <a:t>c#</a:t>
            </a:r>
            <a:r>
              <a:rPr lang="en-US" sz="1200" dirty="0">
                <a:cs typeface="Calibri"/>
              </a:rPr>
              <a:t>), </a:t>
            </a:r>
            <a:r>
              <a:rPr lang="ru-RU" sz="1200" dirty="0">
                <a:cs typeface="Calibri"/>
              </a:rPr>
              <a:t>больше людей заинтересованы работать с перформансом в c#, чем в с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50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пример, можно рассмотреть </a:t>
            </a:r>
            <a:r>
              <a:rPr lang="en-US" dirty="0"/>
              <a:t>GC pause time:</a:t>
            </a:r>
            <a:endParaRPr lang="ru-RU" dirty="0"/>
          </a:p>
          <a:p>
            <a:r>
              <a:rPr lang="ru-RU" dirty="0"/>
              <a:t>Если поток выполняет с/с++ код, то есть шанс, что нужно дождаться, когда он завершит выполнение</a:t>
            </a:r>
            <a:endParaRPr lang="en-US" dirty="0"/>
          </a:p>
          <a:p>
            <a:r>
              <a:rPr lang="ru-RU" dirty="0"/>
              <a:t>Деградация</a:t>
            </a:r>
          </a:p>
          <a:p>
            <a:r>
              <a:rPr lang="ru-RU" dirty="0"/>
              <a:t>Решение.</a:t>
            </a:r>
          </a:p>
          <a:p>
            <a:r>
              <a:rPr lang="ru-RU" dirty="0"/>
              <a:t>Например: </a:t>
            </a:r>
            <a:r>
              <a:rPr lang="ru-RU" dirty="0" err="1"/>
              <a:t>Managed</a:t>
            </a:r>
            <a:r>
              <a:rPr lang="ru-RU" dirty="0"/>
              <a:t> </a:t>
            </a:r>
            <a:r>
              <a:rPr lang="ru-RU" dirty="0" err="1"/>
              <a:t>Array.Sort</a:t>
            </a:r>
            <a:r>
              <a:rPr lang="ru-RU" dirty="0"/>
              <a:t> </a:t>
            </a:r>
            <a:r>
              <a:rPr lang="ru-RU" dirty="0" err="1"/>
              <a:t>зафиксил</a:t>
            </a:r>
            <a:r>
              <a:rPr lang="ru-RU" dirty="0"/>
              <a:t> деградацию в 40 раз</a:t>
            </a:r>
            <a:endParaRPr lang="ru-RU" dirty="0">
              <a:cs typeface="Calibri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0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JIT</a:t>
            </a:r>
            <a:endParaRPr lang="ru-RU" dirty="0">
              <a:cs typeface="Calibri"/>
            </a:endParaRPr>
          </a:p>
          <a:p>
            <a:endParaRPr lang="ru-RU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>
                <a:cs typeface="Calibri"/>
              </a:rPr>
              <a:t>Больше стали использовать </a:t>
            </a:r>
            <a:r>
              <a:rPr lang="ru-RU" dirty="0" err="1">
                <a:cs typeface="Calibri"/>
              </a:rPr>
              <a:t>span</a:t>
            </a:r>
            <a:r>
              <a:rPr lang="ru-RU" dirty="0">
                <a:cs typeface="Calibri"/>
              </a:rPr>
              <a:t>&lt;t&gt; и </a:t>
            </a:r>
            <a:r>
              <a:rPr lang="ru-RU" dirty="0" err="1">
                <a:cs typeface="Calibri"/>
              </a:rPr>
              <a:t>value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types</a:t>
            </a:r>
            <a:endParaRPr lang="en-US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Ускорили обнуление локальных значений</a:t>
            </a:r>
            <a:r>
              <a:rPr lang="en-US" sz="1200" dirty="0">
                <a:cs typeface="Calibri"/>
              </a:rPr>
              <a:t>. </a:t>
            </a:r>
            <a:r>
              <a:rPr lang="ru-RU" dirty="0"/>
              <a:t>Обнуление локальных значений нужно, чтобы GC не перепутал ссылку на объект с мусором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лишнее, дублирующее обнуление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</a:t>
            </a:r>
            <a:r>
              <a:rPr lang="ru-RU" sz="1200" dirty="0" err="1">
                <a:cs typeface="Calibri"/>
              </a:rPr>
              <a:t>bounds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checking</a:t>
            </a:r>
            <a:r>
              <a:rPr lang="ru-RU" sz="1200" dirty="0">
                <a:cs typeface="Calibri"/>
              </a:rPr>
              <a:t> в большем количестве мест, где это не требуется делать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дублирующие проверки на </a:t>
            </a:r>
            <a:r>
              <a:rPr lang="ru-RU" sz="1200" dirty="0" err="1">
                <a:cs typeface="Calibri"/>
              </a:rPr>
              <a:t>null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лишние проверки ковариантности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…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246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JIT для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Включили и стали использовать встроенные аппаратные возможности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</a:t>
            </a:r>
            <a:r>
              <a:rPr lang="ru-RU" sz="1200" dirty="0" err="1">
                <a:cs typeface="Calibri"/>
              </a:rPr>
              <a:t>performance-critical</a:t>
            </a:r>
            <a:r>
              <a:rPr lang="ru-RU" sz="1200" dirty="0">
                <a:cs typeface="Calibri"/>
              </a:rPr>
              <a:t> алгоритмы в библиотеках для Arm64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------------------------------------------------------------------------------------------------------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Tune JIT optimizations for Arm64 (</a:t>
            </a:r>
            <a:r>
              <a:rPr lang="en-US" u="sng" dirty="0">
                <a:hlinkClick r:id="rId3"/>
              </a:rPr>
              <a:t>example</a:t>
            </a:r>
            <a:r>
              <a:rPr lang="en-US" dirty="0"/>
              <a:t>)</a:t>
            </a:r>
            <a:endParaRPr lang="ru-RU" dirty="0"/>
          </a:p>
          <a:p>
            <a:pPr marL="171450" indent="-171450">
              <a:buFont typeface="Arial"/>
              <a:buChar char="•"/>
            </a:pPr>
            <a:r>
              <a:rPr lang="en-US" dirty="0"/>
              <a:t>Enable and take advantage of Arm64 hardware </a:t>
            </a:r>
            <a:r>
              <a:rPr lang="en-US" dirty="0" err="1"/>
              <a:t>intrinsics</a:t>
            </a:r>
            <a:r>
              <a:rPr lang="en-US" dirty="0"/>
              <a:t> (</a:t>
            </a:r>
            <a:r>
              <a:rPr lang="en-US" u="sng" dirty="0">
                <a:hlinkClick r:id="rId4"/>
              </a:rPr>
              <a:t>example</a:t>
            </a:r>
            <a:r>
              <a:rPr lang="en-US" dirty="0"/>
              <a:t>).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Adjust performance-critical algorithms in libraries for Arm64 (</a:t>
            </a:r>
            <a:r>
              <a:rPr lang="en-US" u="sng" dirty="0">
                <a:hlinkClick r:id="rId5"/>
              </a:rPr>
              <a:t>example</a:t>
            </a:r>
            <a:r>
              <a:rPr lang="en-US" dirty="0"/>
              <a:t>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15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 err="1"/>
              <a:t>Text</a:t>
            </a:r>
            <a:r>
              <a:rPr lang="ru-RU" dirty="0"/>
              <a:t> </a:t>
            </a:r>
            <a:r>
              <a:rPr lang="ru-RU" dirty="0" err="1"/>
              <a:t>processing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Char.IsWhiteSpace</a:t>
            </a:r>
            <a:r>
              <a:rPr lang="ru-RU" sz="1200" dirty="0">
                <a:ea typeface="+mn-lt"/>
                <a:cs typeface="+mn-lt"/>
              </a:rPr>
              <a:t>, что в свою очередь улучшило работу </a:t>
            </a:r>
            <a:r>
              <a:rPr lang="ru-RU" sz="1200" dirty="0" err="1">
                <a:ea typeface="+mn-lt"/>
                <a:cs typeface="+mn-lt"/>
              </a:rPr>
              <a:t>string.IsEmptyOrWhiteSpace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Trim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Char.ToUpperInvariant</a:t>
            </a:r>
            <a:r>
              <a:rPr lang="ru-RU" sz="1200" dirty="0">
                <a:ea typeface="+mn-lt"/>
                <a:cs typeface="+mn-lt"/>
              </a:rPr>
              <a:t>, </a:t>
            </a:r>
            <a:r>
              <a:rPr lang="ru-RU" sz="1200" dirty="0" err="1">
                <a:ea typeface="+mn-lt"/>
                <a:cs typeface="+mn-lt"/>
              </a:rPr>
              <a:t>char.ToLowerInvariant</a:t>
            </a:r>
            <a:r>
              <a:rPr lang="ru-RU" sz="1200" dirty="0">
                <a:ea typeface="+mn-lt"/>
                <a:cs typeface="+mn-lt"/>
              </a:rPr>
              <a:t>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r>
              <a:rPr lang="ru-RU" sz="1200" dirty="0">
                <a:ea typeface="+mn-lt"/>
                <a:cs typeface="+mn-lt"/>
              </a:rPr>
              <a:t> различных методов – </a:t>
            </a:r>
            <a:r>
              <a:rPr lang="en-US" sz="1200" dirty="0">
                <a:ea typeface="+mn-lt"/>
                <a:cs typeface="+mn-lt"/>
              </a:rPr>
              <a:t>JIT </a:t>
            </a:r>
            <a:r>
              <a:rPr lang="ru-RU" sz="1200" dirty="0">
                <a:ea typeface="+mn-lt"/>
                <a:cs typeface="+mn-lt"/>
              </a:rPr>
              <a:t>генерирует лучший возможный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Int32.ToString() – тоже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DateTime</a:t>
            </a:r>
            <a:r>
              <a:rPr lang="ru-RU" sz="1200" dirty="0">
                <a:ea typeface="+mn-lt"/>
                <a:cs typeface="+mn-lt"/>
              </a:rPr>
              <a:t>(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Offset</a:t>
            </a:r>
            <a:r>
              <a:rPr lang="ru-RU" sz="1200" b="0" i="0" dirty="0">
                <a:solidFill>
                  <a:srgbClr val="CC0000"/>
                </a:solidFill>
                <a:effectLst/>
                <a:latin typeface="SFMono-Regular"/>
                <a:ea typeface="+mn-lt"/>
                <a:cs typeface="+mn-lt"/>
              </a:rPr>
              <a:t>)</a:t>
            </a:r>
            <a:r>
              <a:rPr lang="ru-RU" sz="1200" dirty="0">
                <a:ea typeface="+mn-lt"/>
                <a:cs typeface="+mn-lt"/>
              </a:rPr>
              <a:t> форматирование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[</a:t>
            </a:r>
            <a:r>
              <a:rPr lang="ru-RU" sz="1200" dirty="0" err="1">
                <a:ea typeface="+mn-lt"/>
                <a:cs typeface="+mn-lt"/>
              </a:rPr>
              <a:t>Linux</a:t>
            </a:r>
            <a:r>
              <a:rPr lang="ru-RU" sz="1200" dirty="0">
                <a:ea typeface="+mn-lt"/>
                <a:cs typeface="+mn-lt"/>
              </a:rPr>
              <a:t>] </a:t>
            </a:r>
            <a:r>
              <a:rPr lang="ru-RU" sz="1200" dirty="0" err="1">
                <a:ea typeface="+mn-lt"/>
                <a:cs typeface="+mn-lt"/>
              </a:rPr>
              <a:t>StartsWith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EndsWith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Encoding</a:t>
            </a:r>
            <a:endParaRPr lang="ru-RU" sz="1200" dirty="0">
              <a:ea typeface="+mn-lt"/>
              <a:cs typeface="+mn-lt"/>
            </a:endParaRP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963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 err="1">
                <a:cs typeface="Calibri"/>
              </a:rPr>
              <a:t>Async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value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task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pooling</a:t>
            </a:r>
            <a:r>
              <a:rPr lang="en-US" sz="1200" dirty="0">
                <a:cs typeface="Calibri"/>
              </a:rPr>
              <a:t> – </a:t>
            </a:r>
            <a:r>
              <a:rPr lang="ru-RU" sz="1200" dirty="0">
                <a:cs typeface="Calibri"/>
              </a:rPr>
              <a:t>Немного сократили время выполнения, но существенно сократили затраты памяти по сравнению с </a:t>
            </a:r>
            <a:r>
              <a:rPr lang="en-US" sz="1200" dirty="0">
                <a:cs typeface="Calibri"/>
              </a:rPr>
              <a:t>core 3.1</a:t>
            </a:r>
            <a:endParaRPr lang="ru-RU" sz="1200" dirty="0">
              <a:cs typeface="Calibri"/>
            </a:endParaRPr>
          </a:p>
          <a:p>
            <a:r>
              <a:rPr lang="ru-RU" sz="1200" dirty="0">
                <a:cs typeface="Calibri"/>
              </a:rPr>
              <a:t>Чтобы включить, нужно выставить </a:t>
            </a:r>
            <a:r>
              <a:rPr lang="en-US" sz="1200" dirty="0">
                <a:cs typeface="Calibri"/>
              </a:rPr>
              <a:t>environment variable</a:t>
            </a:r>
            <a:endParaRPr lang="ru-RU" sz="1200" dirty="0">
              <a:latin typeface="Calibri" panose="020F0502020204030204"/>
              <a:cs typeface="Calibri"/>
            </a:endParaRPr>
          </a:p>
          <a:p>
            <a:r>
              <a:rPr lang="ru-RU" sz="1200" dirty="0">
                <a:latin typeface="Consolas"/>
                <a:cs typeface="Calibri"/>
              </a:rPr>
              <a:t>DOTNET_SYSTEM_THREADING_POOLASYNCVALUETASKS</a:t>
            </a:r>
            <a:r>
              <a:rPr lang="ru-RU" sz="1200" dirty="0">
                <a:ea typeface="+mn-lt"/>
                <a:cs typeface="+mn-lt"/>
              </a:rPr>
              <a:t> = 1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3552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Коллекции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Dictionary</a:t>
            </a:r>
            <a:r>
              <a:rPr lang="ru-RU" sz="1200" dirty="0">
                <a:ea typeface="+mn-lt"/>
                <a:cs typeface="+mn-lt"/>
              </a:rPr>
              <a:t>&lt;</a:t>
            </a:r>
            <a:r>
              <a:rPr lang="ru-RU" sz="1200" dirty="0" err="1">
                <a:ea typeface="+mn-lt"/>
                <a:cs typeface="+mn-lt"/>
              </a:rPr>
              <a:t>TKey,TValue</a:t>
            </a:r>
            <a:r>
              <a:rPr lang="ru-RU" sz="1200" dirty="0">
                <a:ea typeface="+mn-lt"/>
                <a:cs typeface="+mn-lt"/>
              </a:rPr>
              <a:t>&gt; 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оптимизация распределения по бакетам – более равномерно, заменили операцию остатка от деления, которая используется в маппинге бакета на несколько умножений и сдвигов, что быстрее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>
                <a:cs typeface="Calibri"/>
              </a:rPr>
              <a:t>Улучшения из Dictionary были портированы на hashset и ConcurrentDictionary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ea typeface="+mn-lt"/>
              <a:cs typeface="+mn-lt"/>
            </a:endParaRPr>
          </a:p>
          <a:p>
            <a:r>
              <a:rPr lang="ru-RU" dirty="0"/>
              <a:t>ImmutableArray&lt;T&gt; - улучшен foreach (agressive inlining). Не только улучшает производительность, но и размер IL кода в данном конкретном случае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Immutable list</a:t>
            </a:r>
            <a:r>
              <a:rPr lang="ru-RU" dirty="0"/>
              <a:t> </a:t>
            </a:r>
            <a:r>
              <a:rPr lang="en-US" dirty="0"/>
              <a:t>Contains </a:t>
            </a:r>
            <a:r>
              <a:rPr lang="ru-RU" dirty="0"/>
              <a:t>раньше</a:t>
            </a:r>
            <a:r>
              <a:rPr lang="en-US" dirty="0"/>
              <a:t> </a:t>
            </a:r>
            <a:r>
              <a:rPr lang="ru-RU" dirty="0"/>
              <a:t>был реализован через </a:t>
            </a:r>
            <a:r>
              <a:rPr lang="en-US" dirty="0" err="1"/>
              <a:t>indexOf</a:t>
            </a:r>
            <a:r>
              <a:rPr lang="en-US" dirty="0"/>
              <a:t>, </a:t>
            </a:r>
            <a:r>
              <a:rPr lang="ru-RU" dirty="0"/>
              <a:t>но так как нам не нужно знать точный индекс, то подходит и обычный рекурсивный поиск по дереву. Что улучшает производительность в 10 раз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latin typeface="Calibri" panose="020F0502020204030204"/>
                <a:ea typeface="+mn-lt"/>
                <a:cs typeface="+mn-lt"/>
              </a:rPr>
              <a:t>BitArray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dirty="0"/>
              <a:t>использует AVX2 </a:t>
            </a:r>
            <a:r>
              <a:rPr lang="ru-RU" dirty="0" err="1"/>
              <a:t>and</a:t>
            </a:r>
            <a:r>
              <a:rPr lang="ru-RU" dirty="0"/>
              <a:t> SSE2 </a:t>
            </a:r>
            <a:r>
              <a:rPr lang="ru-RU" dirty="0" err="1"/>
              <a:t>intrinsics</a:t>
            </a:r>
            <a:r>
              <a:rPr lang="ru-RU" dirty="0"/>
              <a:t> для векторизации большого количества операций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2262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>
                <a:cs typeface="Calibri"/>
              </a:rPr>
              <a:t>OrderBy</a:t>
            </a:r>
            <a:r>
              <a:rPr lang="ru-RU" dirty="0">
                <a:cs typeface="Calibri"/>
              </a:rPr>
              <a:t> – </a:t>
            </a:r>
            <a:r>
              <a:rPr lang="ru-RU" dirty="0" err="1">
                <a:cs typeface="Calibri"/>
              </a:rPr>
              <a:t>span-based</a:t>
            </a:r>
            <a:r>
              <a:rPr lang="ru-RU" dirty="0">
                <a:cs typeface="Calibri"/>
              </a:rPr>
              <a:t> сортировка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SkipLast</a:t>
            </a:r>
            <a:r>
              <a:rPr lang="en-US" dirty="0">
                <a:cs typeface="Calibri"/>
              </a:rPr>
              <a:t> – </a:t>
            </a:r>
            <a:r>
              <a:rPr lang="ru-RU" dirty="0">
                <a:cs typeface="Calibri"/>
              </a:rPr>
              <a:t>используется </a:t>
            </a:r>
            <a:r>
              <a:rPr lang="en-US" dirty="0">
                <a:cs typeface="Calibri"/>
              </a:rPr>
              <a:t>take, </a:t>
            </a:r>
            <a:r>
              <a:rPr lang="ru-RU" dirty="0">
                <a:cs typeface="Calibri"/>
              </a:rPr>
              <a:t>когда можно без затрат определить длину 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В Enumerable.Any теперь используется Count если доступно</a:t>
            </a:r>
            <a:r>
              <a:rPr lang="ru-RU" dirty="0">
                <a:cs typeface="Calibri"/>
              </a:rPr>
              <a:t>, раньше использовался </a:t>
            </a:r>
            <a:r>
              <a:rPr lang="en-US" dirty="0" err="1">
                <a:cs typeface="Calibri"/>
              </a:rPr>
              <a:t>Enumerator.MoveNext</a:t>
            </a:r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Count предотвращает allocation енумератора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858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Глобальный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dotnet-dump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способ</a:t>
            </a:r>
            <a:r>
              <a:rPr lang="en-US" dirty="0"/>
              <a:t> </a:t>
            </a:r>
            <a:r>
              <a:rPr lang="en-US" dirty="0" err="1"/>
              <a:t>собирать</a:t>
            </a:r>
            <a:r>
              <a:rPr lang="en-US" dirty="0"/>
              <a:t> и </a:t>
            </a:r>
            <a:r>
              <a:rPr lang="en-US" dirty="0" err="1"/>
              <a:t>анализировать</a:t>
            </a:r>
            <a:r>
              <a:rPr lang="en-US" dirty="0"/>
              <a:t> </a:t>
            </a:r>
            <a:r>
              <a:rPr lang="en-US" dirty="0" err="1"/>
              <a:t>дампы</a:t>
            </a:r>
            <a:r>
              <a:rPr lang="en-US" dirty="0"/>
              <a:t> Windows и Linux </a:t>
            </a:r>
            <a:r>
              <a:rPr lang="en-US" dirty="0" err="1"/>
              <a:t>без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какого-либо</a:t>
            </a:r>
            <a:r>
              <a:rPr lang="en-US" dirty="0"/>
              <a:t> 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дебаггера</a:t>
            </a:r>
            <a:r>
              <a:rPr lang="en-US" dirty="0"/>
              <a:t>, </a:t>
            </a:r>
            <a:r>
              <a:rPr lang="en-US" dirty="0" err="1"/>
              <a:t>такого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LLDB в Linux. </a:t>
            </a:r>
            <a:r>
              <a:rPr lang="en-US" dirty="0" err="1"/>
              <a:t>Этот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</a:t>
            </a:r>
            <a:r>
              <a:rPr lang="en-US" dirty="0" err="1"/>
              <a:t>важен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таких</a:t>
            </a:r>
            <a:r>
              <a:rPr lang="en-US" dirty="0"/>
              <a:t> </a:t>
            </a:r>
            <a:r>
              <a:rPr lang="en-US" dirty="0" err="1"/>
              <a:t>платформах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Alpine Linux,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полностью</a:t>
            </a:r>
            <a:r>
              <a:rPr lang="en-US" dirty="0"/>
              <a:t> </a:t>
            </a:r>
            <a:r>
              <a:rPr lang="en-US" dirty="0" err="1"/>
              <a:t>рабочий</a:t>
            </a:r>
            <a:r>
              <a:rPr lang="en-US" dirty="0"/>
              <a:t> LLDB </a:t>
            </a:r>
            <a:r>
              <a:rPr lang="en-US" dirty="0" err="1"/>
              <a:t>недоступен</a:t>
            </a:r>
            <a:r>
              <a:rPr lang="en-US" dirty="0"/>
              <a:t>. </a:t>
            </a:r>
            <a:r>
              <a:rPr lang="en-US" dirty="0" err="1"/>
              <a:t>Инструмент</a:t>
            </a:r>
            <a:r>
              <a:rPr lang="en-US" dirty="0"/>
              <a:t> dotnet-dump </a:t>
            </a:r>
            <a:r>
              <a:rPr lang="en-US" dirty="0" err="1"/>
              <a:t>позволяет</a:t>
            </a:r>
            <a:r>
              <a:rPr lang="en-US" dirty="0"/>
              <a:t> </a:t>
            </a:r>
            <a:r>
              <a:rPr lang="en-US" dirty="0" err="1"/>
              <a:t>запускать</a:t>
            </a:r>
            <a:r>
              <a:rPr lang="en-US" dirty="0"/>
              <a:t> </a:t>
            </a:r>
            <a:r>
              <a:rPr lang="en-US" dirty="0" err="1"/>
              <a:t>команды</a:t>
            </a:r>
            <a:r>
              <a:rPr lang="en-US" dirty="0"/>
              <a:t> SOS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анализа</a:t>
            </a:r>
            <a:r>
              <a:rPr lang="en-US" dirty="0"/>
              <a:t> </a:t>
            </a:r>
            <a:r>
              <a:rPr lang="en-US" dirty="0" err="1"/>
              <a:t>сбоев</a:t>
            </a:r>
            <a:r>
              <a:rPr lang="en-US" dirty="0"/>
              <a:t> и </a:t>
            </a:r>
            <a:r>
              <a:rPr lang="en-US" dirty="0" err="1"/>
              <a:t>сборщика</a:t>
            </a:r>
            <a:r>
              <a:rPr lang="en-US" dirty="0"/>
              <a:t> </a:t>
            </a:r>
            <a:r>
              <a:rPr lang="en-US" dirty="0" err="1"/>
              <a:t>мусора</a:t>
            </a:r>
            <a:r>
              <a:rPr lang="en-US" dirty="0"/>
              <a:t> (GC), </a:t>
            </a:r>
            <a:r>
              <a:rPr lang="en-US" dirty="0" err="1"/>
              <a:t>но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 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отладчик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вещи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отображение</a:t>
            </a:r>
            <a:r>
              <a:rPr lang="en-US" dirty="0"/>
              <a:t> </a:t>
            </a:r>
            <a:r>
              <a:rPr lang="en-US" dirty="0" err="1"/>
              <a:t>фреймов</a:t>
            </a:r>
            <a:r>
              <a:rPr lang="en-US" dirty="0"/>
              <a:t> 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стека</a:t>
            </a:r>
            <a:r>
              <a:rPr lang="en-US" dirty="0"/>
              <a:t>,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поддерживаются</a:t>
            </a:r>
            <a:r>
              <a:rPr lang="en-US" dirty="0"/>
              <a:t>.</a:t>
            </a:r>
          </a:p>
          <a:p>
            <a:endParaRPr lang="en-US" dirty="0">
              <a:cs typeface="Calibri"/>
            </a:endParaRPr>
          </a:p>
          <a:p>
            <a:r>
              <a:rPr lang="ru-RU" dirty="0"/>
              <a:t>Performance improvements: Garbage Collection (GC), System.Text.Json, System.Text.RegularExpressions, Async ValueTask pooling, Container size optimizations и много других</a:t>
            </a:r>
            <a:endParaRPr lang="en-US" dirty="0"/>
          </a:p>
          <a:p>
            <a:endParaRPr lang="ru-RU" dirty="0"/>
          </a:p>
          <a:p>
            <a:r>
              <a:rPr lang="ru-RU" dirty="0"/>
              <a:t>В </a:t>
            </a:r>
            <a:r>
              <a:rPr lang="en-US" dirty="0" err="1"/>
              <a:t>.Net</a:t>
            </a:r>
            <a:r>
              <a:rPr lang="en-US" dirty="0"/>
              <a:t> 5 </a:t>
            </a:r>
            <a:r>
              <a:rPr lang="ru-RU" dirty="0"/>
              <a:t>добавили поддержку </a:t>
            </a:r>
            <a:r>
              <a:rPr lang="en-US" dirty="0" err="1"/>
              <a:t>ClickOnce</a:t>
            </a:r>
            <a:r>
              <a:rPr lang="en-US" dirty="0"/>
              <a:t>, </a:t>
            </a:r>
            <a:r>
              <a:rPr lang="ru-RU" dirty="0"/>
              <a:t>потому что многие с ним работают</a:t>
            </a:r>
            <a:endParaRPr lang="en-US" dirty="0"/>
          </a:p>
          <a:p>
            <a:endParaRPr lang="en-US" dirty="0"/>
          </a:p>
          <a:p>
            <a:r>
              <a:rPr lang="ru-RU" dirty="0"/>
              <a:t>Так же, немного поговорим о нововведениях в </a:t>
            </a:r>
            <a:r>
              <a:rPr lang="en-US" dirty="0"/>
              <a:t>Asp </a:t>
            </a:r>
            <a:r>
              <a:rPr lang="en-US" dirty="0" err="1"/>
              <a:t>.Net</a:t>
            </a:r>
            <a:r>
              <a:rPr lang="en-US" dirty="0"/>
              <a:t> Core</a:t>
            </a:r>
            <a:endParaRPr lang="ru-RU" dirty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cs typeface="Calibri Light"/>
              </a:rPr>
              <a:t>Networking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System.Uri </a:t>
            </a:r>
            <a:r>
              <a:rPr lang="ru-RU" dirty="0">
                <a:cs typeface="Calibri"/>
              </a:rPr>
              <a:t>–</a:t>
            </a:r>
            <a:r>
              <a:rPr lang="en-US" dirty="0">
                <a:cs typeface="Calibri"/>
              </a:rPr>
              <a:t> </a:t>
            </a:r>
            <a:r>
              <a:rPr lang="ru-RU" dirty="0">
                <a:cs typeface="Calibri"/>
              </a:rPr>
              <a:t>улучшили конструирование, доступ к различным компонентам, взаимодействие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System.Net.Sockets на Linux </a:t>
            </a:r>
            <a:r>
              <a:rPr lang="ru-RU" dirty="0">
                <a:cs typeface="Calibri"/>
              </a:rPr>
              <a:t>- неблокирующий I\O, улучшили параллелизм (в сторону сокращения потоков), улучшили работу Send-/Receive-Async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System.Net.Http, SocketsHttpHandler </a:t>
            </a:r>
            <a:r>
              <a:rPr lang="ru-RU" dirty="0"/>
              <a:t>- обработка хедеров, немного улучшилась пропускная способность, хорошо улучшился allocation, улучили парсинг DateTime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HTTP/2 - улучшили имплементацию (скейлинг)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Асинхронные компоненты Dns, NegotiateStream</a:t>
            </a:r>
            <a:endParaRPr lang="en-US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925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Runtime Helpers - оптимизировали вспомогательные функции в рантайме, которые использует jit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Regular expressions – много улучшений в библиотеке.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System.Text.Json улучшили JsonSerializer, изменения портированы в Core 3.1 как </a:t>
            </a:r>
            <a:r>
              <a:rPr lang="ru-RU"/>
              <a:t>сервис пак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cs typeface="Calibri" panose="020F0502020204030204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Много мелких улучшений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084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Основные новвоведения и улучшения в ASP.NET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в привязке модели в MVC, добавлена поддержка для типов records в C# 9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Улучшение поддержки Blazor Server и Blazor WebAssembly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Встроенная поддержка для OpenAPI и Swagger UI для Web API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Фильтры хабов SignalR и параллельное обращение к хабам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Авто обновление браузера с помощью команды dotnet watch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производительности HTTP/2 и gRPC (если верить Microsoft gRPC на ASP.NET производительнее, чем в проектах на Go, С++ или Java)</a:t>
            </a:r>
          </a:p>
          <a:p>
            <a:pPr algn="l">
              <a:buFont typeface="Arial" panose="020B0604020202020204" pitchFamily="34" charset="0"/>
              <a:buNone/>
            </a:pPr>
            <a:endParaRPr lang="ru-RU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И некоторые ключевые обновления в EF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поддержка автоматической связи Many-to-many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возможность наследования table-per-type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Упрощенное логгирование</a:t>
            </a:r>
          </a:p>
          <a:p>
            <a:endParaRPr lang="ru-RU" b="1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895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3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Calibri"/>
              </a:rPr>
              <a:t>Single file apps</a:t>
            </a:r>
            <a:r>
              <a:rPr lang="ru-RU" sz="1200" b="1" dirty="0">
                <a:cs typeface="Calibri"/>
              </a:rPr>
              <a:t> позволяет публиковать приложение одним файлом</a:t>
            </a:r>
            <a:endParaRPr lang="en-US" sz="1200" b="1" dirty="0">
              <a:cs typeface="Calibri"/>
            </a:endParaRPr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Core</a:t>
            </a:r>
            <a:r>
              <a:rPr lang="ru-RU" sz="1200" dirty="0">
                <a:cs typeface="Calibri"/>
              </a:rPr>
              <a:t> 3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Извлекает все файлы во временную директорию, потом запускает их</a:t>
            </a:r>
            <a:endParaRPr lang="ru-RU" dirty="0"/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5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не извлекает файлы, запускает их сразу</a:t>
            </a:r>
          </a:p>
          <a:p>
            <a:r>
              <a:rPr lang="ru-RU" dirty="0"/>
              <a:t>Какие есть аспекты у </a:t>
            </a:r>
            <a:r>
              <a:rPr lang="en-US" dirty="0"/>
              <a:t>Single file apps?</a:t>
            </a:r>
            <a:endParaRPr lang="ru-RU" dirty="0"/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Framework-dependent deployment – кроссплатформенные, без рантайма. Юзер должен сам поставить рантайм на машину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Self-contained app</a:t>
            </a:r>
            <a:r>
              <a:rPr lang="en-US" sz="1200" dirty="0">
                <a:ea typeface="+mn-lt"/>
                <a:cs typeface="+mn-lt"/>
              </a:rPr>
              <a:t> – </a:t>
            </a:r>
            <a:r>
              <a:rPr lang="ru-RU" sz="1200" dirty="0">
                <a:ea typeface="+mn-lt"/>
                <a:cs typeface="+mn-lt"/>
              </a:rPr>
              <a:t>включает в себя рантайим и библиотеки фреймворка (размер будет больше)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Ready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To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Run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en-US" sz="1200" dirty="0">
                <a:ea typeface="+mn-lt"/>
                <a:cs typeface="+mn-lt"/>
              </a:rPr>
              <a:t>(</a:t>
            </a:r>
            <a:r>
              <a:rPr lang="ru-RU" sz="1200" dirty="0">
                <a:ea typeface="+mn-lt"/>
                <a:cs typeface="+mn-lt"/>
              </a:rPr>
              <a:t>поговорим на следующих слайдах)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Trim</a:t>
            </a:r>
            <a:endParaRPr lang="en-US" sz="1200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5582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форма</a:t>
            </a:r>
            <a:r>
              <a:rPr lang="en-US" dirty="0"/>
              <a:t> ahead of time compilation.</a:t>
            </a:r>
            <a:r>
              <a:rPr lang="ru-RU" dirty="0"/>
              <a:t> Позволяет сократить время запуска и время отклика приложения</a:t>
            </a:r>
            <a:r>
              <a:rPr lang="en-US" dirty="0"/>
              <a:t>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улучшают</a:t>
            </a:r>
            <a:r>
              <a:rPr lang="en-US" dirty="0"/>
              <a:t> </a:t>
            </a:r>
            <a:r>
              <a:rPr lang="en-US" dirty="0" err="1"/>
              <a:t>производительность</a:t>
            </a:r>
            <a:r>
              <a:rPr lang="en-US" dirty="0"/>
              <a:t> </a:t>
            </a:r>
            <a:r>
              <a:rPr lang="en-US" dirty="0" err="1"/>
              <a:t>запуска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счет</a:t>
            </a:r>
            <a:r>
              <a:rPr lang="en-US" dirty="0"/>
              <a:t> </a:t>
            </a:r>
            <a:r>
              <a:rPr lang="en-US" dirty="0" err="1"/>
              <a:t>сокращения</a:t>
            </a:r>
            <a:r>
              <a:rPr lang="en-US" dirty="0"/>
              <a:t> </a:t>
            </a:r>
            <a:r>
              <a:rPr lang="en-US" dirty="0" err="1"/>
              <a:t>объема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, </a:t>
            </a:r>
            <a:r>
              <a:rPr lang="en-US" dirty="0" err="1"/>
              <a:t>которую</a:t>
            </a:r>
            <a:r>
              <a:rPr lang="en-US" dirty="0"/>
              <a:t> JIT-</a:t>
            </a:r>
            <a:r>
              <a:rPr lang="en-US" dirty="0" err="1"/>
              <a:t>компилятор</a:t>
            </a:r>
            <a:r>
              <a:rPr lang="en-US" dirty="0"/>
              <a:t> </a:t>
            </a:r>
            <a:r>
              <a:rPr lang="en-US" dirty="0" err="1"/>
              <a:t>должен</a:t>
            </a:r>
            <a:r>
              <a:rPr lang="en-US" dirty="0"/>
              <a:t> </a:t>
            </a:r>
            <a:r>
              <a:rPr lang="en-US" dirty="0" err="1"/>
              <a:t>выполнять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загрузке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.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 </a:t>
            </a:r>
            <a:r>
              <a:rPr lang="en-US" dirty="0" err="1"/>
              <a:t>аналогичный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сравнению</a:t>
            </a:r>
            <a:r>
              <a:rPr lang="en-US" dirty="0"/>
              <a:t> с </a:t>
            </a:r>
            <a:r>
              <a:rPr lang="en-US" dirty="0" err="1"/>
              <a:t>тем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создаст</a:t>
            </a:r>
            <a:r>
              <a:rPr lang="en-US" dirty="0"/>
              <a:t> JIT. </a:t>
            </a:r>
            <a:r>
              <a:rPr lang="en-US" dirty="0" err="1"/>
              <a:t>Однако</a:t>
            </a:r>
            <a:r>
              <a:rPr lang="en-US" dirty="0"/>
              <a:t> 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больше</a:t>
            </a:r>
            <a:r>
              <a:rPr lang="en-US" dirty="0"/>
              <a:t>, </a:t>
            </a:r>
            <a:r>
              <a:rPr lang="en-US" dirty="0" err="1"/>
              <a:t>потому</a:t>
            </a:r>
            <a:r>
              <a:rPr lang="en-US" dirty="0"/>
              <a:t>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 IL </a:t>
            </a:r>
            <a:r>
              <a:rPr lang="en-US" dirty="0" err="1"/>
              <a:t>код</a:t>
            </a:r>
            <a:r>
              <a:rPr lang="en-US" dirty="0"/>
              <a:t>, </a:t>
            </a:r>
            <a:r>
              <a:rPr lang="en-US" dirty="0" err="1"/>
              <a:t>который</a:t>
            </a:r>
            <a:r>
              <a:rPr lang="en-US" dirty="0"/>
              <a:t> </a:t>
            </a:r>
            <a:r>
              <a:rPr lang="en-US" dirty="0" err="1"/>
              <a:t>все</a:t>
            </a:r>
            <a:r>
              <a:rPr lang="en-US" dirty="0"/>
              <a:t> </a:t>
            </a:r>
            <a:r>
              <a:rPr lang="en-US" dirty="0" err="1"/>
              <a:t>еще</a:t>
            </a:r>
            <a:r>
              <a:rPr lang="en-US" dirty="0"/>
              <a:t> </a:t>
            </a:r>
            <a:r>
              <a:rPr lang="en-US" dirty="0" err="1"/>
              <a:t>необходим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некоторых</a:t>
            </a:r>
            <a:r>
              <a:rPr lang="en-US" dirty="0"/>
              <a:t> </a:t>
            </a:r>
            <a:r>
              <a:rPr lang="en-US" dirty="0" err="1"/>
              <a:t>сценариев</a:t>
            </a:r>
            <a:r>
              <a:rPr lang="en-US" dirty="0"/>
              <a:t>, и native </a:t>
            </a:r>
            <a:r>
              <a:rPr lang="en-US" dirty="0" err="1"/>
              <a:t>версию</a:t>
            </a:r>
            <a:r>
              <a:rPr lang="en-US" dirty="0"/>
              <a:t> </a:t>
            </a:r>
            <a:r>
              <a:rPr lang="en-US" dirty="0" err="1"/>
              <a:t>того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кода</a:t>
            </a:r>
            <a:r>
              <a:rPr lang="en-US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</a:t>
            </a:r>
            <a:r>
              <a:rPr lang="en-US" dirty="0" err="1"/>
              <a:t>доступен</a:t>
            </a:r>
            <a:r>
              <a:rPr lang="en-US" dirty="0"/>
              <a:t> </a:t>
            </a:r>
            <a:r>
              <a:rPr lang="en-US" dirty="0" err="1"/>
              <a:t>только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публикации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, </a:t>
            </a:r>
            <a:r>
              <a:rPr lang="en-US" dirty="0" err="1"/>
              <a:t>ориентированного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определенные</a:t>
            </a:r>
            <a:r>
              <a:rPr lang="en-US" dirty="0"/>
              <a:t> </a:t>
            </a:r>
            <a:r>
              <a:rPr lang="en-US" dirty="0" err="1"/>
              <a:t>среды</a:t>
            </a:r>
            <a:r>
              <a:rPr lang="en-US" dirty="0"/>
              <a:t> </a:t>
            </a:r>
            <a:r>
              <a:rPr lang="en-US" dirty="0" err="1"/>
              <a:t>выполнения</a:t>
            </a:r>
            <a:r>
              <a:rPr lang="en-US" dirty="0"/>
              <a:t>,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Linux x64 </a:t>
            </a:r>
            <a:r>
              <a:rPr lang="en-US" dirty="0" err="1"/>
              <a:t>или</a:t>
            </a:r>
            <a:r>
              <a:rPr lang="en-US" dirty="0"/>
              <a:t> Windows x64.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123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Trimming</a:t>
            </a:r>
            <a:r>
              <a:rPr lang="ru-RU" dirty="0">
                <a:cs typeface="Calibri"/>
              </a:rPr>
              <a:t> представляет из себя процесс, который позволяет уменьшать размер сборки путём исключения из них неиспльзованного кода</a:t>
            </a:r>
            <a:endParaRPr lang="en-US" dirty="0"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cs typeface="Calibri"/>
              </a:rPr>
              <a:t>Вариантов тримминга может быть несколько, дальше рассмотрим, какими они бывают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93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Параметры, которые нужны, чтобы включить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Assembly trimming – </a:t>
            </a:r>
            <a:r>
              <a:rPr lang="ru-RU" dirty="0">
                <a:cs typeface="Calibri"/>
              </a:rPr>
              <a:t>вырезает сборки, которые не используются – более безопасный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Member trimming – </a:t>
            </a:r>
            <a:r>
              <a:rPr lang="ru-RU" dirty="0">
                <a:cs typeface="Calibri"/>
              </a:rPr>
              <a:t>вырезает на уровне членов типов (методы, свойства и т.п.) – позволяет сэкономить но сложнее в использовании и может вырезать лишнего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73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используется в приложении обязан остаться</a:t>
            </a:r>
          </a:p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не используется - стоит убрать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Приложение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 - </a:t>
            </a:r>
            <a:r>
              <a:rPr lang="en-US" dirty="0" err="1">
                <a:cs typeface="Calibri"/>
              </a:rPr>
              <a:t>предпочтительнее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меньшего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.</a:t>
            </a:r>
            <a:endParaRPr lang="ru-RU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Проблема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неочевидно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где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находится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нужный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. </a:t>
            </a:r>
            <a:r>
              <a:rPr lang="ru-RU" dirty="0">
                <a:cs typeface="Calibri"/>
              </a:rPr>
              <a:t>Код м</a:t>
            </a:r>
            <a:r>
              <a:rPr lang="en-US" dirty="0" err="1">
                <a:cs typeface="Calibri"/>
              </a:rPr>
              <a:t>ожет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быть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распознан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как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часть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сборки</a:t>
            </a:r>
            <a:r>
              <a:rPr lang="ru-RU" dirty="0">
                <a:cs typeface="Calibri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Рефлексия, Динамическая </a:t>
            </a:r>
            <a:r>
              <a:rPr lang="ru-RU" sz="1200" dirty="0" err="1">
                <a:cs typeface="Calibri"/>
              </a:rPr>
              <a:t>подгрузка</a:t>
            </a:r>
            <a:r>
              <a:rPr lang="ru-RU" sz="1200" dirty="0">
                <a:cs typeface="Calibri"/>
              </a:rPr>
              <a:t> сборок</a:t>
            </a:r>
            <a:r>
              <a:rPr lang="ru-RU" sz="1200" dirty="0">
                <a:cs typeface="+mn-cs"/>
              </a:rPr>
              <a:t> - </a:t>
            </a:r>
            <a:r>
              <a:rPr lang="ru-RU" dirty="0">
                <a:cs typeface="Calibri"/>
              </a:rPr>
              <a:t>Выполнение подгруженной сборки может зависеть от вырезанного кода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893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Триммер выводит предупреждения о сомнительных моментах</a:t>
            </a:r>
          </a:p>
          <a:p>
            <a:endParaRPr lang="en-US" dirty="0"/>
          </a:p>
          <a:p>
            <a:r>
              <a:rPr lang="en-US" dirty="0"/>
              <a:t>DAM - </a:t>
            </a:r>
            <a:r>
              <a:rPr lang="en-US" dirty="0" err="1"/>
              <a:t>Применяется</a:t>
            </a:r>
            <a:r>
              <a:rPr lang="en-US" dirty="0"/>
              <a:t> к </a:t>
            </a:r>
            <a:r>
              <a:rPr lang="en-US" dirty="0" err="1"/>
              <a:t>экземплярам</a:t>
            </a:r>
            <a:r>
              <a:rPr lang="en-US" dirty="0"/>
              <a:t> </a:t>
            </a:r>
            <a:r>
              <a:rPr lang="en-US" dirty="0" err="1"/>
              <a:t>System.Type</a:t>
            </a:r>
            <a:r>
              <a:rPr lang="en-US" dirty="0"/>
              <a:t> (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строкам</a:t>
            </a:r>
            <a:r>
              <a:rPr lang="en-US" dirty="0"/>
              <a:t>, </a:t>
            </a:r>
            <a:r>
              <a:rPr lang="en-US" dirty="0" err="1"/>
              <a:t>содержащим</a:t>
            </a:r>
            <a:r>
              <a:rPr lang="en-US" dirty="0"/>
              <a:t> </a:t>
            </a:r>
            <a:r>
              <a:rPr lang="en-US" dirty="0" err="1"/>
              <a:t>имя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),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сообщить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к </a:t>
            </a:r>
            <a:r>
              <a:rPr lang="en-US" dirty="0" err="1"/>
              <a:t>каким</a:t>
            </a:r>
            <a:r>
              <a:rPr lang="en-US" dirty="0"/>
              <a:t> </a:t>
            </a:r>
            <a:r>
              <a:rPr lang="en-US" dirty="0" err="1"/>
              <a:t>членам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осуществляться</a:t>
            </a:r>
            <a:r>
              <a:rPr lang="en-US" dirty="0"/>
              <a:t> </a:t>
            </a:r>
            <a:r>
              <a:rPr lang="en-US" dirty="0" err="1"/>
              <a:t>динамический</a:t>
            </a:r>
            <a:r>
              <a:rPr lang="en-US" dirty="0"/>
              <a:t> </a:t>
            </a:r>
            <a:r>
              <a:rPr lang="en-US" dirty="0" err="1"/>
              <a:t>доступ</a:t>
            </a:r>
            <a:r>
              <a:rPr lang="en-US" dirty="0"/>
              <a:t>.</a:t>
            </a:r>
            <a:endParaRPr lang="ru-RU" dirty="0">
              <a:cs typeface="Calibri" panose="020F0502020204030204"/>
            </a:endParaRPr>
          </a:p>
          <a:p>
            <a:r>
              <a:rPr lang="en-US" dirty="0">
                <a:cs typeface="Calibri"/>
              </a:rPr>
              <a:t>USM - </a:t>
            </a:r>
            <a:r>
              <a:rPr lang="en-US" dirty="0" err="1"/>
              <a:t>Используется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подавления</a:t>
            </a:r>
            <a:r>
              <a:rPr lang="en-US" dirty="0"/>
              <a:t> </a:t>
            </a:r>
            <a:r>
              <a:rPr lang="en-US" dirty="0" err="1"/>
              <a:t>предупреждающего</a:t>
            </a:r>
            <a:r>
              <a:rPr lang="en-US" dirty="0"/>
              <a:t> </a:t>
            </a:r>
            <a:r>
              <a:rPr lang="en-US" dirty="0" err="1"/>
              <a:t>сообщения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триммера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известно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вариант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безопасен</a:t>
            </a:r>
            <a:r>
              <a:rPr lang="en-US" dirty="0"/>
              <a:t>. </a:t>
            </a:r>
            <a:r>
              <a:rPr lang="en-US" dirty="0" err="1"/>
              <a:t>Например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написан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«Equals» </a:t>
            </a:r>
            <a:r>
              <a:rPr lang="en-US" dirty="0" err="1"/>
              <a:t>путем</a:t>
            </a:r>
            <a:r>
              <a:rPr lang="en-US" dirty="0"/>
              <a:t> </a:t>
            </a:r>
            <a:r>
              <a:rPr lang="en-US" dirty="0" err="1"/>
              <a:t>извлечения</a:t>
            </a:r>
            <a:r>
              <a:rPr lang="en-US" dirty="0"/>
              <a:t> </a:t>
            </a:r>
            <a:r>
              <a:rPr lang="en-US" dirty="0" err="1"/>
              <a:t>всех</a:t>
            </a:r>
            <a:r>
              <a:rPr lang="en-US" dirty="0"/>
              <a:t> </a:t>
            </a:r>
            <a:r>
              <a:rPr lang="en-US" dirty="0" err="1"/>
              <a:t>полей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и </a:t>
            </a:r>
            <a:r>
              <a:rPr lang="en-US" dirty="0" err="1"/>
              <a:t>перебора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в </a:t>
            </a:r>
            <a:r>
              <a:rPr lang="en-US" dirty="0" err="1"/>
              <a:t>цикле</a:t>
            </a:r>
            <a:r>
              <a:rPr lang="en-US" dirty="0"/>
              <a:t>, </a:t>
            </a:r>
            <a:r>
              <a:rPr lang="en-US" dirty="0" err="1"/>
              <a:t>сравнивая</a:t>
            </a:r>
            <a:r>
              <a:rPr lang="en-US" dirty="0"/>
              <a:t> </a:t>
            </a:r>
            <a:r>
              <a:rPr lang="en-US" dirty="0" err="1"/>
              <a:t>каждое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.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используется</a:t>
            </a:r>
            <a:r>
              <a:rPr lang="en-US" dirty="0"/>
              <a:t> и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обрезано</a:t>
            </a:r>
            <a:r>
              <a:rPr lang="en-US" dirty="0"/>
              <a:t>, </a:t>
            </a:r>
            <a:r>
              <a:rPr lang="en-US" dirty="0" err="1"/>
              <a:t>нет</a:t>
            </a:r>
            <a:r>
              <a:rPr lang="en-US" dirty="0"/>
              <a:t> </a:t>
            </a:r>
            <a:r>
              <a:rPr lang="en-US" dirty="0" err="1"/>
              <a:t>необходимости</a:t>
            </a:r>
            <a:r>
              <a:rPr lang="en-US" dirty="0"/>
              <a:t> </a:t>
            </a:r>
            <a:r>
              <a:rPr lang="en-US" dirty="0" err="1"/>
              <a:t>сравнивать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равенство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RUC - </a:t>
            </a:r>
            <a:r>
              <a:rPr lang="en-US" dirty="0" err="1"/>
              <a:t>Сообщает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несовместим</a:t>
            </a:r>
            <a:r>
              <a:rPr lang="en-US" dirty="0"/>
              <a:t> с </a:t>
            </a:r>
            <a:r>
              <a:rPr lang="en-US" dirty="0" err="1"/>
              <a:t>обрезкой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появляться</a:t>
            </a:r>
            <a:r>
              <a:rPr lang="en-US" dirty="0"/>
              <a:t> </a:t>
            </a:r>
            <a:r>
              <a:rPr lang="en-US" dirty="0" err="1"/>
              <a:t>там</a:t>
            </a:r>
            <a:r>
              <a:rPr lang="en-US" dirty="0"/>
              <a:t>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вызывается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.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подавит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путей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вызываются</a:t>
            </a:r>
            <a:r>
              <a:rPr lang="en-US" dirty="0"/>
              <a:t> </a:t>
            </a:r>
            <a:r>
              <a:rPr lang="en-US" dirty="0" err="1"/>
              <a:t>этим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</a:t>
            </a:r>
            <a:r>
              <a:rPr lang="en-US" dirty="0" err="1"/>
              <a:t>уменьшая</a:t>
            </a:r>
            <a:r>
              <a:rPr lang="en-US" dirty="0"/>
              <a:t> </a:t>
            </a:r>
            <a:r>
              <a:rPr lang="en-US" dirty="0" err="1"/>
              <a:t>шум</a:t>
            </a:r>
            <a:r>
              <a:rPr lang="en-US" dirty="0"/>
              <a:t> и </a:t>
            </a:r>
            <a:r>
              <a:rPr lang="en-US" dirty="0" err="1"/>
              <a:t>проясняя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разработчика</a:t>
            </a:r>
            <a:r>
              <a:rPr lang="en-US" dirty="0"/>
              <a:t>, </a:t>
            </a:r>
            <a:r>
              <a:rPr lang="en-US" dirty="0" err="1"/>
              <a:t>какие</a:t>
            </a:r>
            <a:r>
              <a:rPr lang="en-US" dirty="0"/>
              <a:t> </a:t>
            </a:r>
            <a:r>
              <a:rPr lang="en-US" dirty="0" err="1"/>
              <a:t>методы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вызывают</a:t>
            </a:r>
            <a:r>
              <a:rPr lang="en-US" dirty="0"/>
              <a:t>, </a:t>
            </a:r>
            <a:r>
              <a:rPr lang="en-US" dirty="0" err="1"/>
              <a:t>являются</a:t>
            </a:r>
            <a:r>
              <a:rPr lang="en-US" dirty="0"/>
              <a:t> </a:t>
            </a:r>
            <a:r>
              <a:rPr lang="en-US" dirty="0" err="1"/>
              <a:t>проблематичными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DD - </a:t>
            </a:r>
            <a:r>
              <a:rPr lang="en-US" dirty="0" err="1"/>
              <a:t>Задает</a:t>
            </a:r>
            <a:r>
              <a:rPr lang="en-US" dirty="0"/>
              <a:t> </a:t>
            </a:r>
            <a:r>
              <a:rPr lang="en-US" dirty="0" err="1"/>
              <a:t>явную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метода</a:t>
            </a:r>
            <a:r>
              <a:rPr lang="en-US" dirty="0"/>
              <a:t> к </a:t>
            </a:r>
            <a:r>
              <a:rPr lang="en-US" dirty="0" err="1"/>
              <a:t>другому</a:t>
            </a:r>
            <a:r>
              <a:rPr lang="en-US" dirty="0"/>
              <a:t> </a:t>
            </a:r>
            <a:r>
              <a:rPr lang="en-US" dirty="0" err="1"/>
              <a:t>коду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сохраняется</a:t>
            </a:r>
            <a:r>
              <a:rPr lang="en-US" dirty="0"/>
              <a:t>, </a:t>
            </a:r>
            <a:r>
              <a:rPr lang="en-US" dirty="0" err="1"/>
              <a:t>другой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также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сохранен</a:t>
            </a:r>
            <a:r>
              <a:rPr lang="en-US" dirty="0"/>
              <a:t>. </a:t>
            </a:r>
            <a:r>
              <a:rPr lang="en-US" dirty="0" err="1"/>
              <a:t>Используется</a:t>
            </a:r>
            <a:r>
              <a:rPr lang="en-US" dirty="0"/>
              <a:t> в </a:t>
            </a:r>
            <a:r>
              <a:rPr lang="en-US" dirty="0" err="1"/>
              <a:t>случаях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выражается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а </a:t>
            </a:r>
            <a:r>
              <a:rPr lang="en-US" dirty="0" err="1"/>
              <a:t>скорее</a:t>
            </a:r>
            <a:r>
              <a:rPr lang="en-US" dirty="0"/>
              <a:t> </a:t>
            </a:r>
            <a:r>
              <a:rPr lang="en-US" dirty="0" err="1"/>
              <a:t>внешними</a:t>
            </a:r>
            <a:r>
              <a:rPr lang="en-US" dirty="0"/>
              <a:t> </a:t>
            </a:r>
            <a:r>
              <a:rPr lang="en-US" dirty="0" err="1"/>
              <a:t>факторами</a:t>
            </a:r>
            <a:r>
              <a:rPr lang="en-US" dirty="0"/>
              <a:t>, </a:t>
            </a:r>
            <a:r>
              <a:rPr lang="en-US" dirty="0" err="1"/>
              <a:t>такими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433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R2R - </a:t>
            </a:r>
            <a:r>
              <a:rPr lang="en-US" dirty="0" err="1">
                <a:cs typeface="Calibri"/>
              </a:rPr>
              <a:t>предварительная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компиляция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нативный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даёт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увеличение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производительности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запуске</a:t>
            </a:r>
            <a:r>
              <a:rPr lang="en-US" dirty="0">
                <a:cs typeface="Calibri"/>
              </a:rPr>
              <a:t> и </a:t>
            </a:r>
            <a:r>
              <a:rPr lang="en-US" dirty="0" err="1">
                <a:cs typeface="Calibri"/>
              </a:rPr>
              <a:t>небольшое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"</a:t>
            </a:r>
            <a:r>
              <a:rPr lang="en-US" dirty="0" err="1">
                <a:cs typeface="Calibri"/>
              </a:rPr>
              <a:t>прогретом</a:t>
            </a:r>
            <a:r>
              <a:rPr lang="en-US" dirty="0">
                <a:cs typeface="Calibri"/>
              </a:rPr>
              <a:t>" </a:t>
            </a:r>
            <a:r>
              <a:rPr lang="en-US" dirty="0" err="1">
                <a:cs typeface="Calibri"/>
              </a:rPr>
              <a:t>приложении</a:t>
            </a:r>
            <a:r>
              <a:rPr lang="en-US" dirty="0">
                <a:cs typeface="Calibri"/>
              </a:rPr>
              <a:t>. </a:t>
            </a:r>
          </a:p>
          <a:p>
            <a:r>
              <a:rPr lang="en-US" dirty="0" err="1">
                <a:cs typeface="Calibri"/>
              </a:rPr>
              <a:t>Когда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обрезана</a:t>
            </a:r>
            <a:r>
              <a:rPr lang="en-US" dirty="0">
                <a:cs typeface="Calibri"/>
              </a:rPr>
              <a:t>, R2R </a:t>
            </a:r>
            <a:r>
              <a:rPr lang="en-US" dirty="0" err="1">
                <a:cs typeface="Calibri"/>
              </a:rPr>
              <a:t>данные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удаляются</a:t>
            </a:r>
            <a:r>
              <a:rPr lang="en-US" dirty="0">
                <a:cs typeface="Calibri"/>
              </a:rPr>
              <a:t>.</a:t>
            </a:r>
            <a:r>
              <a:rPr lang="ru-RU" dirty="0">
                <a:cs typeface="Calibri"/>
              </a:rPr>
              <a:t> Но </a:t>
            </a:r>
            <a:r>
              <a:rPr lang="en-US" dirty="0">
                <a:cs typeface="Calibri"/>
              </a:rPr>
              <a:t>R2R </a:t>
            </a:r>
            <a:r>
              <a:rPr lang="ru-RU" dirty="0">
                <a:cs typeface="Calibri"/>
              </a:rPr>
              <a:t>можно включить в обрезаемый проект используя ключ 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&lt;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&gt;True&lt;/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Автор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сам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решает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что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ставить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приоритет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размер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или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скорость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запуска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9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E316-9FCB-4DC9-A017-64FBDB1AA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506AD-D681-428C-ADF4-01AA88847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CC228-7CEC-4939-9CD8-0BF2F767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F83C-CF31-4E22-9903-87158243D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6EF2-15E2-49B0-BEA2-43E50A79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1CB5-4104-46F3-A55E-2420230F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F7F74-9D79-4BF6-ACD4-C71240109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42646-7DE7-46D4-A60C-4D55FEC9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652FF-A6FF-459A-ACC3-5D2735E5A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281-4CE5-4D4A-8784-7B957433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5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47F2F-7D48-4775-83BB-A0DE00D5B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5DBC1-CB7E-4497-B153-CD0CF11CA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970E9-D128-4BDC-B91D-6D115605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4D6-4F55-4641-916F-FB862123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CAB9-CC0D-440F-BC5E-89D8AD5C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8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20F9-4697-47BD-ABA3-F1A5071A9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43DC-84F6-4904-97E3-1561B4313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1A1CB-1072-44EF-AB6C-F1CA67DA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6E2C9-0DED-4C43-9519-DD050011B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F0A8C-9F6F-4764-939F-964F7E9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FDD3-369C-40C8-BC21-4E3E0DF7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81E01-26FF-443F-B729-5DB271C78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9DBB9-C857-401A-A763-40A19893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B099-C781-4966-9253-62507643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55A8-F140-45EB-B129-8CA4BB0D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2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77EB-DC66-406E-B213-A9735AC0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42870-CFE9-4BA1-A2CC-150936E0A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BE84F-1494-4FAF-83DB-DE0B76557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B5C7D-BC7B-4DE7-B65B-65E1AC8D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EEACC-5376-4F9E-A2D4-BB461B160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2BC07-3A34-42E7-891C-B1E46B75D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1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4C93-AAD8-4543-AB30-FD390774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5DD81-50C8-42D0-A9A1-FBA7F618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D33B0-6277-4A1C-A616-B27E3F375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84E2D-4298-4AAA-A6E7-5BD7CB0AF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2C83F-716B-463A-B933-B3615CE3B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6EB4F-895D-4F59-8787-8D5C0023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B604F1-7AEF-402E-89FF-8BFDB40C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CEE9D-D5DF-42BE-B438-24034388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0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7DB9-420D-4256-B6D3-02BFE0FD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6C027-65C3-449E-98B8-B536CB0C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E3B62-08BE-473A-BAC4-215F56460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5CEC6-FB23-4267-8897-07F5DADA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5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1A3E7-7D3D-4DE0-8ECB-E5C8D215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402BE-F100-449E-B3CE-5126546D0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3F067-956D-447C-A20E-4AE42026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2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76E4-8B4E-4258-9E52-B382F89D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6887-A110-4093-870A-C537D499D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735D6-8D30-49B1-9FD8-F8CB97F7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0ED0E-214D-4F3D-A603-D0FBE982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D2913-286F-4D1D-B3F4-BA2F8C9A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26C02-9A58-4CB3-B92D-6EC864DC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8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3A4B-0282-4BC5-893E-73A88934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7A514-56FD-49C3-A3DE-852A9C5A3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9F84-648A-4F54-B2DB-F75B0CEFD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FA5DE-12D8-4FDE-A999-0623DA2B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BECF2-82BF-48C2-A2D0-A697CA55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2DA2F-4CAA-436F-B65A-4C6D6CEA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A3124-0987-4275-AE14-1B40793B5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4989D-3045-4D3A-9E4F-E7CA1F6A2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5D36B-4A6D-4BE3-8749-26C2BAEFF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3BB0-B684-4921-8645-9D7AD3B9C7C3}" type="datetimeFigureOut">
              <a:rPr lang="en-US" smtClean="0"/>
              <a:t>26-Jan-21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2F41E-409D-4682-8F5D-5B754515D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1D6E0-5C09-4FF3-BBE3-98BD8755D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6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забор, здание, металлический, скамейка&#10;&#10;Автоматически созданное описание">
            <a:extLst>
              <a:ext uri="{FF2B5EF4-FFF2-40B4-BE49-F238E27FC236}">
                <a16:creationId xmlns:a16="http://schemas.microsoft.com/office/drawing/2014/main" id="{DBD5B5D9-428C-47F1-A475-16A622B181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9" b="75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0FCDA8-CA37-4ADD-8567-B6639E1B833C}"/>
              </a:ext>
            </a:extLst>
          </p:cNvPr>
          <p:cNvSpPr txBox="1"/>
          <p:nvPr/>
        </p:nvSpPr>
        <p:spPr>
          <a:xfrm>
            <a:off x="8045003" y="5080716"/>
            <a:ext cx="4146997" cy="1867436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Пиляев Евгений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7C0611-1640-4A53-A127-8793A4F4E969}"/>
              </a:ext>
            </a:extLst>
          </p:cNvPr>
          <p:cNvSpPr txBox="1"/>
          <p:nvPr/>
        </p:nvSpPr>
        <p:spPr>
          <a:xfrm>
            <a:off x="811370" y="309093"/>
            <a:ext cx="2923504" cy="1493949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.Net</a:t>
            </a:r>
            <a:r>
              <a:rPr lang="en-US" sz="3600" dirty="0">
                <a:solidFill>
                  <a:schemeClr val="bg1"/>
                </a:solidFill>
              </a:rPr>
              <a:t> 5</a:t>
            </a:r>
          </a:p>
        </p:txBody>
      </p:sp>
    </p:spTree>
    <p:extLst>
      <p:ext uri="{BB962C8B-B14F-4D97-AF65-F5344CB8AC3E}">
        <p14:creationId xmlns:p14="http://schemas.microsoft.com/office/powerpoint/2010/main" val="2479065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engine&#10;&#10;Description automatically generated">
            <a:extLst>
              <a:ext uri="{FF2B5EF4-FFF2-40B4-BE49-F238E27FC236}">
                <a16:creationId xmlns:a16="http://schemas.microsoft.com/office/drawing/2014/main" id="{32994BDF-BDF2-475C-9C5B-73C50496BE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5" b="60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38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5AD030-3E97-4CB6-82C6-AB4917B1EF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49840"/>
              </p:ext>
            </p:extLst>
          </p:nvPr>
        </p:nvGraphicFramePr>
        <p:xfrm>
          <a:off x="577515" y="306247"/>
          <a:ext cx="11036969" cy="6245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147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4ABC8-33A6-4250-8C1F-3FDB73DD41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A8B46F-DA6B-4C4D-B08A-1730BEEA80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6C2E2-397B-4679-82B7-7207F4058D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468795-8F32-480A-BA73-815DB83912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C40D77F-2745-49FF-AB7A-6A3E8DD20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picture containing power shovel, crane, transport&#10;&#10;Description automatically generated">
            <a:extLst>
              <a:ext uri="{FF2B5EF4-FFF2-40B4-BE49-F238E27FC236}">
                <a16:creationId xmlns:a16="http://schemas.microsoft.com/office/drawing/2014/main" id="{23BEBF7B-F768-4ACB-92F7-35AC4A1804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344" r="-1" b="82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1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>
                <a:cs typeface="Calibri Light"/>
              </a:rPr>
              <a:t>GC </a:t>
            </a:r>
            <a:r>
              <a:rPr lang="ru-RU" err="1">
                <a:cs typeface="Calibri Light"/>
              </a:rPr>
              <a:t>pause</a:t>
            </a:r>
            <a:r>
              <a:rPr lang="ru-RU">
                <a:cs typeface="Calibri Light"/>
              </a:rPr>
              <a:t> </a:t>
            </a:r>
            <a:r>
              <a:rPr lang="ru-RU" err="1">
                <a:cs typeface="Calibri Light"/>
              </a:rPr>
              <a:t>time</a:t>
            </a:r>
            <a:endParaRPr lang="ru-RU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D984B-0F2F-42A8-9A8E-7212F546D511}"/>
              </a:ext>
            </a:extLst>
          </p:cNvPr>
          <p:cNvSpPr txBox="1"/>
          <p:nvPr/>
        </p:nvSpPr>
        <p:spPr>
          <a:xfrm>
            <a:off x="986287" y="3476503"/>
            <a:ext cx="852289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cs typeface="Calibri" panose="020F0502020204030204"/>
            </a:endParaRPr>
          </a:p>
        </p:txBody>
      </p:sp>
      <p:graphicFrame>
        <p:nvGraphicFramePr>
          <p:cNvPr id="7" name="Схема 7">
            <a:extLst>
              <a:ext uri="{FF2B5EF4-FFF2-40B4-BE49-F238E27FC236}">
                <a16:creationId xmlns:a16="http://schemas.microsoft.com/office/drawing/2014/main" id="{922618AF-4F74-49D9-8E60-41CFDAF7E0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302695"/>
              </p:ext>
            </p:extLst>
          </p:nvPr>
        </p:nvGraphicFramePr>
        <p:xfrm>
          <a:off x="254000" y="318965"/>
          <a:ext cx="11684000" cy="6315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860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753BB-49FA-418A-A7BD-9D25061F4F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C57D640-1CEB-4927-8060-CD45B61FA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4B04B0E-0EAB-4ADC-93F7-138D0BF7D7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D38B2C-9430-48F2-8E82-A4BA41D15F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02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3070567-217F-460E-B347-500FB0AE1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32992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BE3EB4-E6A4-4321-A36B-2B01CA52F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401" y="499879"/>
            <a:ext cx="9845904" cy="1325563"/>
          </a:xfrm>
        </p:spPr>
        <p:txBody>
          <a:bodyPr>
            <a:normAutofit/>
          </a:bodyPr>
          <a:lstStyle/>
          <a:p>
            <a:r>
              <a:rPr lang="en-US" dirty="0"/>
              <a:t>ARM 64</a:t>
            </a:r>
            <a:endParaRPr lang="ru-RU" dirty="0"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2186283-CA03-456E-9EAA-C571EF08EB0D}"/>
              </a:ext>
            </a:extLst>
          </p:cNvPr>
          <p:cNvSpPr/>
          <p:nvPr/>
        </p:nvSpPr>
        <p:spPr>
          <a:xfrm>
            <a:off x="1319401" y="3115360"/>
            <a:ext cx="1852061" cy="185206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JIT</a:t>
            </a:r>
            <a:endParaRPr lang="en-US" sz="40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D02A0A-ADB8-43F1-9D2E-5DF040834376}"/>
              </a:ext>
            </a:extLst>
          </p:cNvPr>
          <p:cNvSpPr/>
          <p:nvPr/>
        </p:nvSpPr>
        <p:spPr>
          <a:xfrm>
            <a:off x="4009662" y="2745117"/>
            <a:ext cx="2592542" cy="25925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ardware </a:t>
            </a:r>
            <a:r>
              <a:rPr lang="en-US" sz="3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intrinsics</a:t>
            </a:r>
            <a:endParaRPr lang="en-US" sz="4000" dirty="0">
              <a:effectLst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3EDD344-4E0F-4E33-B0BD-DB952B7404CE}"/>
              </a:ext>
            </a:extLst>
          </p:cNvPr>
          <p:cNvSpPr/>
          <p:nvPr/>
        </p:nvSpPr>
        <p:spPr>
          <a:xfrm>
            <a:off x="7440404" y="2190567"/>
            <a:ext cx="3701641" cy="370164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/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Performance-critical </a:t>
            </a:r>
            <a:r>
              <a:rPr lang="ru-RU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алгоритмы</a:t>
            </a:r>
            <a:endParaRPr lang="en-US" sz="4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8435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's hand on a book&#10;&#10;Description automatically generated with low confidence">
            <a:extLst>
              <a:ext uri="{FF2B5EF4-FFF2-40B4-BE49-F238E27FC236}">
                <a16:creationId xmlns:a16="http://schemas.microsoft.com/office/drawing/2014/main" id="{2D371A15-1D4E-4EF5-AED2-3A4B9A3BB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 b="70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67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4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Threading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async</a:t>
            </a:r>
            <a:endParaRPr lang="ru-R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CED9D7-D405-48F9-8E69-C6FD6D3EE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8687913"/>
              </p:ext>
            </p:extLst>
          </p:nvPr>
        </p:nvGraphicFramePr>
        <p:xfrm>
          <a:off x="371121" y="1112710"/>
          <a:ext cx="11353800" cy="5499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66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8AF03C5-2E8A-4267-B8E7-855C6FB87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9E21B54-845C-4C7C-A048-78660370B9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0079E3-227E-43E6-BF28-DC19F4A375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726A94-9FDB-483F-9F69-B6BA06A931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colorful, several&#10;&#10;Description automatically generated">
            <a:extLst>
              <a:ext uri="{FF2B5EF4-FFF2-40B4-BE49-F238E27FC236}">
                <a16:creationId xmlns:a16="http://schemas.microsoft.com/office/drawing/2014/main" id="{1E2C9409-3DDD-4507-964E-3D84214500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7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E4CE1-E297-4E78-BE15-52420918D81A}"/>
              </a:ext>
            </a:extLst>
          </p:cNvPr>
          <p:cNvSpPr txBox="1"/>
          <p:nvPr/>
        </p:nvSpPr>
        <p:spPr>
          <a:xfrm>
            <a:off x="835989" y="3240382"/>
            <a:ext cx="104196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031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798" y="2667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cs typeface="Calibri Light"/>
              </a:rPr>
              <a:t>LINQ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35B2227B-975E-48FC-AA9C-2F80536022AB}"/>
              </a:ext>
            </a:extLst>
          </p:cNvPr>
          <p:cNvSpPr/>
          <p:nvPr/>
        </p:nvSpPr>
        <p:spPr>
          <a:xfrm>
            <a:off x="912798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OrderBy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4D37504-957C-4CA3-AC2D-357FD7DCFC70}"/>
              </a:ext>
            </a:extLst>
          </p:cNvPr>
          <p:cNvSpPr/>
          <p:nvPr/>
        </p:nvSpPr>
        <p:spPr>
          <a:xfrm>
            <a:off x="4446876" y="3428999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SkipLast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FE95A5B1-523D-4CF7-B129-DB188646294A}"/>
              </a:ext>
            </a:extLst>
          </p:cNvPr>
          <p:cNvSpPr/>
          <p:nvPr/>
        </p:nvSpPr>
        <p:spPr>
          <a:xfrm>
            <a:off x="7976944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>
                <a:solidFill>
                  <a:schemeClr val="tx1"/>
                </a:solidFill>
              </a:rPr>
              <a:t>Enumerable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 err="1">
                <a:solidFill>
                  <a:schemeClr val="tx1"/>
                </a:solidFill>
              </a:rPr>
              <a:t>Any</a:t>
            </a:r>
            <a:r>
              <a:rPr lang="en-US" sz="3200" dirty="0">
                <a:solidFill>
                  <a:schemeClr val="tx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040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10515600" cy="859598"/>
          </a:xfrm>
        </p:spPr>
        <p:txBody>
          <a:bodyPr/>
          <a:lstStyle/>
          <a:p>
            <a:r>
              <a:rPr lang="ru-RU" dirty="0">
                <a:cs typeface="Calibri Light"/>
              </a:rPr>
              <a:t>Что нового?</a:t>
            </a:r>
          </a:p>
        </p:txBody>
      </p:sp>
      <p:graphicFrame>
        <p:nvGraphicFramePr>
          <p:cNvPr id="3" name="Схема 4">
            <a:extLst>
              <a:ext uri="{FF2B5EF4-FFF2-40B4-BE49-F238E27FC236}">
                <a16:creationId xmlns:a16="http://schemas.microsoft.com/office/drawing/2014/main" id="{24491A7C-9337-41CA-A8C6-6EA81CE5F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342507"/>
              </p:ext>
            </p:extLst>
          </p:nvPr>
        </p:nvGraphicFramePr>
        <p:xfrm>
          <a:off x="430696" y="1224723"/>
          <a:ext cx="11319564" cy="5214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504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44D5BDA-BE5B-4C54-BAD9-65EEE3AFD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CCA48B-466E-4C15-B488-D7B63B01C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BD4C6E-EEBB-4B80-B560-807A068488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AF1BB49-9039-4693-AD43-9654542A87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98F123B-AA2E-47B6-AB2F-7FB60E959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68A33D6-B979-4963-A405-B05E247D6F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C65EF07F-B222-4D6B-B235-4F2F91D2DD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97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633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Вкратце об остальных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747D7A-7A99-4AB1-9053-2D78A4F7E673}"/>
              </a:ext>
            </a:extLst>
          </p:cNvPr>
          <p:cNvSpPr/>
          <p:nvPr/>
        </p:nvSpPr>
        <p:spPr>
          <a:xfrm>
            <a:off x="838200" y="1690688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Runtime Helpers</a:t>
            </a:r>
            <a:endParaRPr lang="ru-RU" sz="28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F496E7-C84E-4E83-BB58-02E6C05A0F6F}"/>
              </a:ext>
            </a:extLst>
          </p:cNvPr>
          <p:cNvSpPr/>
          <p:nvPr/>
        </p:nvSpPr>
        <p:spPr>
          <a:xfrm>
            <a:off x="4425598" y="1685520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Regular expressions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0407DA7-5413-46BC-8514-25D1E89424DE}"/>
              </a:ext>
            </a:extLst>
          </p:cNvPr>
          <p:cNvSpPr/>
          <p:nvPr/>
        </p:nvSpPr>
        <p:spPr>
          <a:xfrm>
            <a:off x="838200" y="4195295"/>
            <a:ext cx="10515599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Performace</a:t>
            </a:r>
            <a:r>
              <a:rPr lang="en-US" sz="2800" dirty="0">
                <a:solidFill>
                  <a:schemeClr val="tx1"/>
                </a:solidFill>
              </a:rPr>
              <a:t> focused APIs/Analyzers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F2092A-DBEC-45BE-BD13-02934E7404E3}"/>
              </a:ext>
            </a:extLst>
          </p:cNvPr>
          <p:cNvSpPr/>
          <p:nvPr/>
        </p:nvSpPr>
        <p:spPr>
          <a:xfrm>
            <a:off x="8012997" y="1685521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System.Text.Json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5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close up of a dandelion&#10;&#10;Description automatically generated with medium confidence">
            <a:extLst>
              <a:ext uri="{FF2B5EF4-FFF2-40B4-BE49-F238E27FC236}">
                <a16:creationId xmlns:a16="http://schemas.microsoft.com/office/drawing/2014/main" id="{C7DF9FED-2381-4989-B708-405B0D2172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" b="723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86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674E95-6436-4B93-93ED-C6C86B95D5FF}"/>
              </a:ext>
            </a:extLst>
          </p:cNvPr>
          <p:cNvSpPr txBox="1"/>
          <p:nvPr/>
        </p:nvSpPr>
        <p:spPr>
          <a:xfrm>
            <a:off x="811367" y="5021152"/>
            <a:ext cx="7431111" cy="1334574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dirty="0"/>
              <a:t>https://github.com/EPilyaev/LetsTalkAbout.Net</a:t>
            </a:r>
          </a:p>
        </p:txBody>
      </p:sp>
      <p:pic>
        <p:nvPicPr>
          <p:cNvPr id="3" name="Picture 2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4906EB3-218B-4F91-B9FA-3768DACE2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0" y="1836848"/>
            <a:ext cx="1143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9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the hand on the mouth&#10;&#10;Description automatically generated with low confidence">
            <a:extLst>
              <a:ext uri="{FF2B5EF4-FFF2-40B4-BE49-F238E27FC236}">
                <a16:creationId xmlns:a16="http://schemas.microsoft.com/office/drawing/2014/main" id="{13BBE34A-565B-4191-A5CE-A33C3EDB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4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813" y="20149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Ready to run</a:t>
            </a:r>
            <a:endParaRPr lang="ru-RU" dirty="0">
              <a:cs typeface="Calibri Ligh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A9FF5E-46B1-423C-BFB6-B4022DF627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5055180"/>
              </p:ext>
            </p:extLst>
          </p:nvPr>
        </p:nvGraphicFramePr>
        <p:xfrm>
          <a:off x="614814" y="1237838"/>
          <a:ext cx="1096237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81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0145D5-71F8-4B22-8B83-5DCBE53F07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F8ADD-0065-4B01-A025-1875E9913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DC8E1A-182D-4487-B14A-87EE1F17A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EB3A12-C4DC-4412-A996-1BFE68EA76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ACE149D-D878-435C-857A-32CC1A775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" b="142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1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C3CAE70-9F4D-4FA3-BF8B-732C483333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9026329"/>
              </p:ext>
            </p:extLst>
          </p:nvPr>
        </p:nvGraphicFramePr>
        <p:xfrm>
          <a:off x="838200" y="320040"/>
          <a:ext cx="10515600" cy="6217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19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FDC2D5-8DF5-4E82-865D-4BF1E86542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26A0B4-57E1-4C65-8252-9A9B6F604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A6CF83-3E87-4B41-8FEC-62093EB85E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0415FD-B10C-431E-8C24-B9E77FE1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lack, fabric&#10;&#10;Description automatically generated">
            <a:extLst>
              <a:ext uri="{FF2B5EF4-FFF2-40B4-BE49-F238E27FC236}">
                <a16:creationId xmlns:a16="http://schemas.microsoft.com/office/drawing/2014/main" id="{C67AF7F4-6E44-4509-8FF2-39ED4ED2D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5" b="5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DCF1FFC3-D020-43C3-8B93-EF6BEFC46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912620" y="1929384"/>
            <a:ext cx="8366760" cy="299923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010" y="2242539"/>
            <a:ext cx="7459980" cy="14259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/>
              <a:t>Dynamic code pattern analysis</a:t>
            </a: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16FC4A39-71B0-433B-AB94-CBFFA0DF9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02605" y="3792064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0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3" y="7010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Решение проблемы анализа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1836103"/>
            <a:ext cx="1018326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 dirty="0">
              <a:cs typeface="Calibri"/>
            </a:endParaRPr>
          </a:p>
          <a:p>
            <a:endParaRPr lang="ru-RU" sz="2800" dirty="0">
              <a:cs typeface="Calibri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73502E-E3D4-4639-B372-FE98F40350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720158"/>
              </p:ext>
            </p:extLst>
          </p:nvPr>
        </p:nvGraphicFramePr>
        <p:xfrm>
          <a:off x="359343" y="1260909"/>
          <a:ext cx="11473314" cy="5203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02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8FFB3B7-0F6F-46BB-B198-B3A40FA4A3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8F178D-7253-4998-BB6F-8036592D23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4D944E-CD1C-4B26-841B-A377E3E208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77FA37-B63D-45D1-974F-BFC3F8925C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11" y="18469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Trimming</a:t>
            </a:r>
            <a:r>
              <a:rPr lang="ru-RU" dirty="0"/>
              <a:t> и Ready2Run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2051546"/>
            <a:ext cx="1018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A7505-CBCC-4635-9CA0-5A2E42B010C1}"/>
              </a:ext>
            </a:extLst>
          </p:cNvPr>
          <p:cNvSpPr txBox="1"/>
          <p:nvPr/>
        </p:nvSpPr>
        <p:spPr>
          <a:xfrm>
            <a:off x="806239" y="3641990"/>
            <a:ext cx="10589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ea typeface="+mn-lt"/>
              <a:cs typeface="+mn-lt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28825D1-D554-42D1-BB63-0855BA6CA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616438"/>
              </p:ext>
            </p:extLst>
          </p:nvPr>
        </p:nvGraphicFramePr>
        <p:xfrm>
          <a:off x="558762" y="1430835"/>
          <a:ext cx="11074475" cy="500846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14895">
                  <a:extLst>
                    <a:ext uri="{9D8B030D-6E8A-4147-A177-3AD203B41FA5}">
                      <a16:colId xmlns:a16="http://schemas.microsoft.com/office/drawing/2014/main" val="3928030704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72528808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363021731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4046649690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2472285035"/>
                    </a:ext>
                  </a:extLst>
                </a:gridCol>
              </a:tblGrid>
              <a:tr h="1076740">
                <a:tc>
                  <a:txBody>
                    <a:bodyPr/>
                    <a:lstStyle/>
                    <a:p>
                      <a:pPr algn="ctr"/>
                      <a:r>
                        <a:rPr lang="af-ZA" dirty="0">
                          <a:effectLst/>
                        </a:rPr>
                        <a:t>Trim Mode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Win10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Win10 x64 (MB)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10464255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No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78.9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65.3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64.1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57.6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0833603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39.7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24.4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61259305"/>
                  </a:ext>
                </a:extLst>
              </a:tr>
              <a:tr h="1076740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41.7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28.1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19.8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081334839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Member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16.2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9.7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333063695"/>
                  </a:ext>
                </a:extLst>
              </a:tr>
              <a:tr h="995167">
                <a:tc>
                  <a:txBody>
                    <a:bodyPr/>
                    <a:lstStyle/>
                    <a:p>
                      <a:pPr algn="l"/>
                      <a:r>
                        <a:rPr lang="af-ZA" dirty="0">
                          <a:effectLst/>
                        </a:rPr>
                        <a:t>Member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34.5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20.8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12.9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56451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25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numCol="1" rtlCol="0" anchor="ctr">
        <a:noAutofit/>
      </a:bodyPr>
      <a:lstStyle>
        <a:defPPr marL="285750" indent="-285750" algn="l">
          <a:buFont typeface="Arial" panose="020B0604020202020204" pitchFamily="34" charset="0"/>
          <a:buChar char="•"/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1832</Words>
  <Application>Microsoft Office PowerPoint</Application>
  <PresentationFormat>Widescreen</PresentationFormat>
  <Paragraphs>237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Arial,Sans-Serif</vt:lpstr>
      <vt:lpstr>Calibri</vt:lpstr>
      <vt:lpstr>Calibri Light</vt:lpstr>
      <vt:lpstr>Consolas</vt:lpstr>
      <vt:lpstr>Segoe UI</vt:lpstr>
      <vt:lpstr>SFMono-Regular</vt:lpstr>
      <vt:lpstr>verdana</vt:lpstr>
      <vt:lpstr>Office Theme</vt:lpstr>
      <vt:lpstr>PowerPoint Presentation</vt:lpstr>
      <vt:lpstr>Что нового?</vt:lpstr>
      <vt:lpstr>PowerPoint Presentation</vt:lpstr>
      <vt:lpstr>Ready to run</vt:lpstr>
      <vt:lpstr>PowerPoint Presentation</vt:lpstr>
      <vt:lpstr>PowerPoint Presentation</vt:lpstr>
      <vt:lpstr>Dynamic code pattern analysis</vt:lpstr>
      <vt:lpstr>Решение проблемы анализа</vt:lpstr>
      <vt:lpstr>Trimming и Ready2Run</vt:lpstr>
      <vt:lpstr>PowerPoint Presentation</vt:lpstr>
      <vt:lpstr>PowerPoint Presentation</vt:lpstr>
      <vt:lpstr>PowerPoint Presentation</vt:lpstr>
      <vt:lpstr>GC pause time</vt:lpstr>
      <vt:lpstr>PowerPoint Presentation</vt:lpstr>
      <vt:lpstr>ARM 64</vt:lpstr>
      <vt:lpstr>PowerPoint Presentation</vt:lpstr>
      <vt:lpstr>Threading and async</vt:lpstr>
      <vt:lpstr>PowerPoint Presentation</vt:lpstr>
      <vt:lpstr>LINQ</vt:lpstr>
      <vt:lpstr>PowerPoint Presentation</vt:lpstr>
      <vt:lpstr>Вкратце об остальных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Поговорим про C#9 и .Net 5</dc:title>
  <dc:creator>Евгений Пиляев</dc:creator>
  <cp:lastModifiedBy>Евгений Пиляев</cp:lastModifiedBy>
  <cp:revision>17</cp:revision>
  <dcterms:created xsi:type="dcterms:W3CDTF">2021-01-19T09:54:14Z</dcterms:created>
  <dcterms:modified xsi:type="dcterms:W3CDTF">2021-01-26T15:38:26Z</dcterms:modified>
</cp:coreProperties>
</file>

<file path=docProps/thumbnail.jpeg>
</file>